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32"/>
  </p:notesMasterIdLst>
  <p:sldIdLst>
    <p:sldId id="259" r:id="rId5"/>
    <p:sldId id="260" r:id="rId6"/>
    <p:sldId id="269" r:id="rId7"/>
    <p:sldId id="268" r:id="rId8"/>
    <p:sldId id="261" r:id="rId9"/>
    <p:sldId id="257" r:id="rId10"/>
    <p:sldId id="262" r:id="rId11"/>
    <p:sldId id="266" r:id="rId12"/>
    <p:sldId id="270" r:id="rId13"/>
    <p:sldId id="271" r:id="rId14"/>
    <p:sldId id="263" r:id="rId15"/>
    <p:sldId id="272" r:id="rId16"/>
    <p:sldId id="273" r:id="rId17"/>
    <p:sldId id="275" r:id="rId18"/>
    <p:sldId id="264" r:id="rId19"/>
    <p:sldId id="276" r:id="rId20"/>
    <p:sldId id="285" r:id="rId21"/>
    <p:sldId id="265" r:id="rId22"/>
    <p:sldId id="274" r:id="rId23"/>
    <p:sldId id="278" r:id="rId24"/>
    <p:sldId id="279" r:id="rId25"/>
    <p:sldId id="277" r:id="rId26"/>
    <p:sldId id="280" r:id="rId27"/>
    <p:sldId id="281" r:id="rId28"/>
    <p:sldId id="284" r:id="rId29"/>
    <p:sldId id="283"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115" d="100"/>
          <a:sy n="115" d="100"/>
        </p:scale>
        <p:origin x="153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Communications</c:v>
                </c:pt>
              </c:strCache>
            </c:strRef>
          </c:tx>
          <c:dPt>
            <c:idx val="0"/>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1-D5B8-46D3-92A0-5E2277AF23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5B8-46D3-92A0-5E2277AF23DC}"/>
              </c:ext>
            </c:extLst>
          </c:dPt>
          <c:dPt>
            <c:idx val="2"/>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5-D5B8-46D3-92A0-5E2277AF23DC}"/>
              </c:ext>
            </c:extLst>
          </c:dPt>
          <c:cat>
            <c:strRef>
              <c:f>Sheet1!$A$2:$A$4</c:f>
              <c:strCache>
                <c:ptCount val="3"/>
                <c:pt idx="0">
                  <c:v>Targeted Email</c:v>
                </c:pt>
                <c:pt idx="1">
                  <c:v>Blog Post</c:v>
                </c:pt>
                <c:pt idx="2">
                  <c:v>Social Media</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D5B8-46D3-92A0-5E2277AF23D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File Downloads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Febraury</c:v>
                </c:pt>
              </c:strCache>
            </c:strRef>
          </c:tx>
          <c:spPr>
            <a:solidFill>
              <a:schemeClr val="accent2">
                <a:shade val="65000"/>
              </a:schemeClr>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12378</c:v>
                </c:pt>
                <c:pt idx="1">
                  <c:v>12129</c:v>
                </c:pt>
                <c:pt idx="2">
                  <c:v>14369</c:v>
                </c:pt>
                <c:pt idx="3">
                  <c:v>13552</c:v>
                </c:pt>
              </c:numCache>
            </c:numRef>
          </c:val>
          <c:extLst>
            <c:ext xmlns:c16="http://schemas.microsoft.com/office/drawing/2014/chart" uri="{C3380CC4-5D6E-409C-BE32-E72D297353CC}">
              <c16:uniqueId val="{00000000-768A-462F-91B1-DE4F311D7EFB}"/>
            </c:ext>
          </c:extLst>
        </c:ser>
        <c:ser>
          <c:idx val="1"/>
          <c:order val="1"/>
          <c:tx>
            <c:strRef>
              <c:f>Sheet1!$C$1</c:f>
              <c:strCache>
                <c:ptCount val="1"/>
                <c:pt idx="0">
                  <c:v>March</c:v>
                </c:pt>
              </c:strCache>
            </c:strRef>
          </c:tx>
          <c:spPr>
            <a:solidFill>
              <a:schemeClr val="accent2"/>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39177</c:v>
                </c:pt>
                <c:pt idx="1">
                  <c:v>42382</c:v>
                </c:pt>
                <c:pt idx="2">
                  <c:v>35467</c:v>
                </c:pt>
                <c:pt idx="3">
                  <c:v>40253</c:v>
                </c:pt>
              </c:numCache>
            </c:numRef>
          </c:val>
          <c:extLst>
            <c:ext xmlns:c16="http://schemas.microsoft.com/office/drawing/2014/chart" uri="{C3380CC4-5D6E-409C-BE32-E72D297353CC}">
              <c16:uniqueId val="{00000001-768A-462F-91B1-DE4F311D7EFB}"/>
            </c:ext>
          </c:extLst>
        </c:ser>
        <c:ser>
          <c:idx val="2"/>
          <c:order val="2"/>
          <c:tx>
            <c:strRef>
              <c:f>Sheet1!$D$1</c:f>
              <c:strCache>
                <c:ptCount val="1"/>
                <c:pt idx="0">
                  <c:v>April</c:v>
                </c:pt>
              </c:strCache>
            </c:strRef>
          </c:tx>
          <c:spPr>
            <a:solidFill>
              <a:schemeClr val="accent2">
                <a:tint val="65000"/>
              </a:schemeClr>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16564</c:v>
                </c:pt>
                <c:pt idx="1">
                  <c:v>14320</c:v>
                </c:pt>
                <c:pt idx="2">
                  <c:v>16458</c:v>
                </c:pt>
                <c:pt idx="3">
                  <c:v>26741</c:v>
                </c:pt>
              </c:numCache>
            </c:numRef>
          </c:val>
          <c:extLst>
            <c:ext xmlns:c16="http://schemas.microsoft.com/office/drawing/2014/chart" uri="{C3380CC4-5D6E-409C-BE32-E72D297353CC}">
              <c16:uniqueId val="{00000002-768A-462F-91B1-DE4F311D7EFB}"/>
            </c:ext>
          </c:extLst>
        </c:ser>
        <c:dLbls>
          <c:showLegendKey val="0"/>
          <c:showVal val="0"/>
          <c:showCatName val="0"/>
          <c:showSerName val="0"/>
          <c:showPercent val="0"/>
          <c:showBubbleSize val="0"/>
        </c:dLbls>
        <c:gapWidth val="219"/>
        <c:overlap val="-27"/>
        <c:axId val="342311424"/>
        <c:axId val="342308288"/>
      </c:barChart>
      <c:catAx>
        <c:axId val="3423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8288"/>
        <c:crosses val="autoZero"/>
        <c:auto val="1"/>
        <c:lblAlgn val="ctr"/>
        <c:lblOffset val="100"/>
        <c:noMultiLvlLbl val="0"/>
      </c:catAx>
      <c:valAx>
        <c:axId val="34230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1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File Download Size (GB)</c:v>
                </c:pt>
              </c:strCache>
            </c:strRef>
          </c:tx>
          <c:spPr>
            <a:solidFill>
              <a:schemeClr val="accent2"/>
            </a:solidFill>
            <a:ln>
              <a:noFill/>
            </a:ln>
            <a:effectLst/>
          </c:spPr>
          <c:invertIfNegative val="0"/>
          <c:cat>
            <c:strRef>
              <c:f>Sheet1!$A$2:$A$5</c:f>
              <c:strCache>
                <c:ptCount val="4"/>
                <c:pt idx="0">
                  <c:v>January</c:v>
                </c:pt>
                <c:pt idx="1">
                  <c:v>February</c:v>
                </c:pt>
                <c:pt idx="2">
                  <c:v>March</c:v>
                </c:pt>
                <c:pt idx="3">
                  <c:v>Arpril</c:v>
                </c:pt>
              </c:strCache>
            </c:strRef>
          </c:cat>
          <c:val>
            <c:numRef>
              <c:f>Sheet1!$B$2:$B$5</c:f>
              <c:numCache>
                <c:formatCode>General</c:formatCode>
                <c:ptCount val="4"/>
                <c:pt idx="0">
                  <c:v>32.5</c:v>
                </c:pt>
                <c:pt idx="1">
                  <c:v>32</c:v>
                </c:pt>
                <c:pt idx="2">
                  <c:v>160.69999999999999</c:v>
                </c:pt>
                <c:pt idx="3">
                  <c:v>69.900000000000006</c:v>
                </c:pt>
              </c:numCache>
            </c:numRef>
          </c:val>
          <c:extLst>
            <c:ext xmlns:c16="http://schemas.microsoft.com/office/drawing/2014/chart" uri="{C3380CC4-5D6E-409C-BE32-E72D297353CC}">
              <c16:uniqueId val="{00000000-0818-4025-A24C-20E8146BA000}"/>
            </c:ext>
          </c:extLst>
        </c:ser>
        <c:dLbls>
          <c:showLegendKey val="0"/>
          <c:showVal val="0"/>
          <c:showCatName val="0"/>
          <c:showSerName val="0"/>
          <c:showPercent val="0"/>
          <c:showBubbleSize val="0"/>
        </c:dLbls>
        <c:gapWidth val="182"/>
        <c:axId val="342308680"/>
        <c:axId val="342307504"/>
      </c:barChart>
      <c:catAx>
        <c:axId val="342308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7504"/>
        <c:crosses val="autoZero"/>
        <c:auto val="1"/>
        <c:lblAlgn val="ctr"/>
        <c:lblOffset val="100"/>
        <c:noMultiLvlLbl val="0"/>
      </c:catAx>
      <c:valAx>
        <c:axId val="342307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08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Files Downloaded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86425</c:v>
                </c:pt>
                <c:pt idx="1">
                  <c:v>122029</c:v>
                </c:pt>
                <c:pt idx="2">
                  <c:v>137534</c:v>
                </c:pt>
                <c:pt idx="3">
                  <c:v>167508</c:v>
                </c:pt>
                <c:pt idx="4">
                  <c:v>190562</c:v>
                </c:pt>
              </c:numCache>
            </c:numRef>
          </c:val>
          <c:smooth val="0"/>
          <c:extLst>
            <c:ext xmlns:c16="http://schemas.microsoft.com/office/drawing/2014/chart" uri="{C3380CC4-5D6E-409C-BE32-E72D297353CC}">
              <c16:uniqueId val="{00000000-E7AF-4DDB-BA2B-521DF5C9C838}"/>
            </c:ext>
          </c:extLst>
        </c:ser>
        <c:dLbls>
          <c:showLegendKey val="0"/>
          <c:showVal val="0"/>
          <c:showCatName val="0"/>
          <c:showSerName val="0"/>
          <c:showPercent val="0"/>
          <c:showBubbleSize val="0"/>
        </c:dLbls>
        <c:marker val="1"/>
        <c:smooth val="0"/>
        <c:axId val="342312600"/>
        <c:axId val="342314560"/>
      </c:lineChart>
      <c:catAx>
        <c:axId val="34231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4560"/>
        <c:crosses val="autoZero"/>
        <c:auto val="1"/>
        <c:lblAlgn val="ctr"/>
        <c:lblOffset val="100"/>
        <c:noMultiLvlLbl val="0"/>
      </c:catAx>
      <c:valAx>
        <c:axId val="34231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312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E1DB7-9679-4034-8128-8523F4C7B4EB}"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E72E1EC6-D094-4E1E-A083-46CB6CC4F98A}">
      <dgm:prSet phldrT="[Text]"/>
      <dgm:spPr/>
      <dgm:t>
        <a:bodyPr/>
        <a:lstStyle/>
        <a:p>
          <a:r>
            <a:rPr lang="en-US" dirty="0"/>
            <a:t>Pie Charts</a:t>
          </a:r>
        </a:p>
      </dgm:t>
    </dgm:pt>
    <dgm:pt modelId="{B710FCE0-10A7-439C-B1D3-D873D0143370}" type="parTrans" cxnId="{E6A41F98-2F39-41D7-BE0C-2E53596E34BD}">
      <dgm:prSet/>
      <dgm:spPr/>
      <dgm:t>
        <a:bodyPr/>
        <a:lstStyle/>
        <a:p>
          <a:endParaRPr lang="en-US"/>
        </a:p>
      </dgm:t>
    </dgm:pt>
    <dgm:pt modelId="{0848CABA-D20F-4CA3-8FA0-974083C845D3}" type="sibTrans" cxnId="{E6A41F98-2F39-41D7-BE0C-2E53596E34BD}">
      <dgm:prSet/>
      <dgm:spPr/>
      <dgm:t>
        <a:bodyPr/>
        <a:lstStyle/>
        <a:p>
          <a:endParaRPr lang="en-US"/>
        </a:p>
      </dgm:t>
    </dgm:pt>
    <dgm:pt modelId="{64C6FB28-5583-4D99-B1CE-E2E35C92F681}">
      <dgm:prSet phldrT="[Text]"/>
      <dgm:spPr/>
      <dgm:t>
        <a:bodyPr/>
        <a:lstStyle/>
        <a:p>
          <a:r>
            <a:rPr lang="en-US" dirty="0"/>
            <a:t>Vertical Bar Charts</a:t>
          </a:r>
        </a:p>
      </dgm:t>
    </dgm:pt>
    <dgm:pt modelId="{AC193F32-2571-4A64-A779-B5DD4FF7C970}" type="parTrans" cxnId="{890B420F-5C46-4B02-93FD-1E62BB1BBC9D}">
      <dgm:prSet/>
      <dgm:spPr/>
      <dgm:t>
        <a:bodyPr/>
        <a:lstStyle/>
        <a:p>
          <a:endParaRPr lang="en-US"/>
        </a:p>
      </dgm:t>
    </dgm:pt>
    <dgm:pt modelId="{B646550A-B687-43E2-8CC0-332474CACF18}" type="sibTrans" cxnId="{890B420F-5C46-4B02-93FD-1E62BB1BBC9D}">
      <dgm:prSet/>
      <dgm:spPr/>
      <dgm:t>
        <a:bodyPr/>
        <a:lstStyle/>
        <a:p>
          <a:endParaRPr lang="en-US"/>
        </a:p>
      </dgm:t>
    </dgm:pt>
    <dgm:pt modelId="{080A9C74-ED1C-4D4D-956B-AF8DE0E35264}">
      <dgm:prSet phldrT="[Text]"/>
      <dgm:spPr/>
      <dgm:t>
        <a:bodyPr/>
        <a:lstStyle/>
        <a:p>
          <a:r>
            <a:rPr lang="en-US" dirty="0"/>
            <a:t>Horizontal Bar Charts</a:t>
          </a:r>
        </a:p>
      </dgm:t>
    </dgm:pt>
    <dgm:pt modelId="{21593613-3017-4DB9-BC9E-3ABA84DF21EE}" type="parTrans" cxnId="{BEC9BAC6-CADD-4F70-99C5-4684F7E01802}">
      <dgm:prSet/>
      <dgm:spPr/>
      <dgm:t>
        <a:bodyPr/>
        <a:lstStyle/>
        <a:p>
          <a:endParaRPr lang="en-US"/>
        </a:p>
      </dgm:t>
    </dgm:pt>
    <dgm:pt modelId="{4D4F5758-D507-4608-A0E9-EF14CED89DC1}" type="sibTrans" cxnId="{BEC9BAC6-CADD-4F70-99C5-4684F7E01802}">
      <dgm:prSet/>
      <dgm:spPr/>
      <dgm:t>
        <a:bodyPr/>
        <a:lstStyle/>
        <a:p>
          <a:endParaRPr lang="en-US"/>
        </a:p>
      </dgm:t>
    </dgm:pt>
    <dgm:pt modelId="{723EE1C8-D9C8-433D-8A4C-CB3C9C57962A}">
      <dgm:prSet phldrT="[Text]"/>
      <dgm:spPr/>
      <dgm:t>
        <a:bodyPr/>
        <a:lstStyle/>
        <a:p>
          <a:r>
            <a:rPr lang="en-US" dirty="0"/>
            <a:t>Line Charts</a:t>
          </a:r>
        </a:p>
      </dgm:t>
    </dgm:pt>
    <dgm:pt modelId="{2FF683BE-0C35-41E6-81EF-B79523287B29}" type="parTrans" cxnId="{70B80E48-B2DB-4833-8957-0E3670F1C22A}">
      <dgm:prSet/>
      <dgm:spPr/>
      <dgm:t>
        <a:bodyPr/>
        <a:lstStyle/>
        <a:p>
          <a:endParaRPr lang="en-US"/>
        </a:p>
      </dgm:t>
    </dgm:pt>
    <dgm:pt modelId="{5FB7A6C4-D278-4BB8-9ECD-3D43A1B7AE31}" type="sibTrans" cxnId="{70B80E48-B2DB-4833-8957-0E3670F1C22A}">
      <dgm:prSet/>
      <dgm:spPr/>
      <dgm:t>
        <a:bodyPr/>
        <a:lstStyle/>
        <a:p>
          <a:endParaRPr lang="en-US"/>
        </a:p>
      </dgm:t>
    </dgm:pt>
    <dgm:pt modelId="{F54E85E9-79E2-4E37-8BB1-F9F417CE6A24}" type="pres">
      <dgm:prSet presAssocID="{1ACE1DB7-9679-4034-8128-8523F4C7B4EB}" presName="linear" presStyleCnt="0">
        <dgm:presLayoutVars>
          <dgm:dir/>
          <dgm:animLvl val="lvl"/>
          <dgm:resizeHandles val="exact"/>
        </dgm:presLayoutVars>
      </dgm:prSet>
      <dgm:spPr/>
    </dgm:pt>
    <dgm:pt modelId="{BE28CBC4-5533-48F9-A732-DADDC550BB81}" type="pres">
      <dgm:prSet presAssocID="{E72E1EC6-D094-4E1E-A083-46CB6CC4F98A}" presName="parentLin" presStyleCnt="0"/>
      <dgm:spPr/>
    </dgm:pt>
    <dgm:pt modelId="{CF109BBE-7579-413D-B287-0BEBA5418D24}" type="pres">
      <dgm:prSet presAssocID="{E72E1EC6-D094-4E1E-A083-46CB6CC4F98A}" presName="parentLeftMargin" presStyleLbl="node1" presStyleIdx="0" presStyleCnt="4"/>
      <dgm:spPr/>
    </dgm:pt>
    <dgm:pt modelId="{AF48DB6D-0F84-4300-A238-A231F14248BF}" type="pres">
      <dgm:prSet presAssocID="{E72E1EC6-D094-4E1E-A083-46CB6CC4F98A}" presName="parentText" presStyleLbl="node1" presStyleIdx="0" presStyleCnt="4">
        <dgm:presLayoutVars>
          <dgm:chMax val="0"/>
          <dgm:bulletEnabled val="1"/>
        </dgm:presLayoutVars>
      </dgm:prSet>
      <dgm:spPr/>
    </dgm:pt>
    <dgm:pt modelId="{0009B2AC-85B2-4C19-8716-02DC396EEACD}" type="pres">
      <dgm:prSet presAssocID="{E72E1EC6-D094-4E1E-A083-46CB6CC4F98A}" presName="negativeSpace" presStyleCnt="0"/>
      <dgm:spPr/>
    </dgm:pt>
    <dgm:pt modelId="{0C22014A-2265-4D43-B9D6-07B07D3A4C63}" type="pres">
      <dgm:prSet presAssocID="{E72E1EC6-D094-4E1E-A083-46CB6CC4F98A}" presName="childText" presStyleLbl="conFgAcc1" presStyleIdx="0" presStyleCnt="4">
        <dgm:presLayoutVars>
          <dgm:bulletEnabled val="1"/>
        </dgm:presLayoutVars>
      </dgm:prSet>
      <dgm:spPr/>
    </dgm:pt>
    <dgm:pt modelId="{40ED4207-361D-46B2-800F-827B393E0E05}" type="pres">
      <dgm:prSet presAssocID="{0848CABA-D20F-4CA3-8FA0-974083C845D3}" presName="spaceBetweenRectangles" presStyleCnt="0"/>
      <dgm:spPr/>
    </dgm:pt>
    <dgm:pt modelId="{63BC4874-2EB6-43A2-9808-9D45907BE18A}" type="pres">
      <dgm:prSet presAssocID="{64C6FB28-5583-4D99-B1CE-E2E35C92F681}" presName="parentLin" presStyleCnt="0"/>
      <dgm:spPr/>
    </dgm:pt>
    <dgm:pt modelId="{602BC66A-1634-452C-973D-8630079A56A4}" type="pres">
      <dgm:prSet presAssocID="{64C6FB28-5583-4D99-B1CE-E2E35C92F681}" presName="parentLeftMargin" presStyleLbl="node1" presStyleIdx="0" presStyleCnt="4"/>
      <dgm:spPr/>
    </dgm:pt>
    <dgm:pt modelId="{08CAA843-71BD-471B-9FC9-0AC3475009CF}" type="pres">
      <dgm:prSet presAssocID="{64C6FB28-5583-4D99-B1CE-E2E35C92F681}" presName="parentText" presStyleLbl="node1" presStyleIdx="1" presStyleCnt="4">
        <dgm:presLayoutVars>
          <dgm:chMax val="0"/>
          <dgm:bulletEnabled val="1"/>
        </dgm:presLayoutVars>
      </dgm:prSet>
      <dgm:spPr/>
    </dgm:pt>
    <dgm:pt modelId="{A0E8B5BE-F0BE-4D7A-A7D1-580DFFA3DFF3}" type="pres">
      <dgm:prSet presAssocID="{64C6FB28-5583-4D99-B1CE-E2E35C92F681}" presName="negativeSpace" presStyleCnt="0"/>
      <dgm:spPr/>
    </dgm:pt>
    <dgm:pt modelId="{D2347AE8-316B-4B78-8D6A-B9F6AD7434C3}" type="pres">
      <dgm:prSet presAssocID="{64C6FB28-5583-4D99-B1CE-E2E35C92F681}" presName="childText" presStyleLbl="conFgAcc1" presStyleIdx="1" presStyleCnt="4">
        <dgm:presLayoutVars>
          <dgm:bulletEnabled val="1"/>
        </dgm:presLayoutVars>
      </dgm:prSet>
      <dgm:spPr/>
    </dgm:pt>
    <dgm:pt modelId="{C94F23DE-DE3B-4AEE-9BC3-125EA4BAAE5B}" type="pres">
      <dgm:prSet presAssocID="{B646550A-B687-43E2-8CC0-332474CACF18}" presName="spaceBetweenRectangles" presStyleCnt="0"/>
      <dgm:spPr/>
    </dgm:pt>
    <dgm:pt modelId="{957E2EFF-0196-47BE-BEB6-948C13B87FFA}" type="pres">
      <dgm:prSet presAssocID="{080A9C74-ED1C-4D4D-956B-AF8DE0E35264}" presName="parentLin" presStyleCnt="0"/>
      <dgm:spPr/>
    </dgm:pt>
    <dgm:pt modelId="{5DCA85CA-D2A2-4EA7-83DF-77DA84F13E7F}" type="pres">
      <dgm:prSet presAssocID="{080A9C74-ED1C-4D4D-956B-AF8DE0E35264}" presName="parentLeftMargin" presStyleLbl="node1" presStyleIdx="1" presStyleCnt="4"/>
      <dgm:spPr/>
    </dgm:pt>
    <dgm:pt modelId="{A009ADE6-20ED-4C80-B10E-4E62D4F43309}" type="pres">
      <dgm:prSet presAssocID="{080A9C74-ED1C-4D4D-956B-AF8DE0E35264}" presName="parentText" presStyleLbl="node1" presStyleIdx="2" presStyleCnt="4">
        <dgm:presLayoutVars>
          <dgm:chMax val="0"/>
          <dgm:bulletEnabled val="1"/>
        </dgm:presLayoutVars>
      </dgm:prSet>
      <dgm:spPr/>
    </dgm:pt>
    <dgm:pt modelId="{3C3DA093-CEB2-4EF4-935E-B84D7FD4CDEF}" type="pres">
      <dgm:prSet presAssocID="{080A9C74-ED1C-4D4D-956B-AF8DE0E35264}" presName="negativeSpace" presStyleCnt="0"/>
      <dgm:spPr/>
    </dgm:pt>
    <dgm:pt modelId="{E78B7C3C-0F18-4E00-959C-C99270E067AC}" type="pres">
      <dgm:prSet presAssocID="{080A9C74-ED1C-4D4D-956B-AF8DE0E35264}" presName="childText" presStyleLbl="conFgAcc1" presStyleIdx="2" presStyleCnt="4">
        <dgm:presLayoutVars>
          <dgm:bulletEnabled val="1"/>
        </dgm:presLayoutVars>
      </dgm:prSet>
      <dgm:spPr/>
    </dgm:pt>
    <dgm:pt modelId="{9648CFC7-883F-4ED0-9F70-6B3FC7BC4FF3}" type="pres">
      <dgm:prSet presAssocID="{4D4F5758-D507-4608-A0E9-EF14CED89DC1}" presName="spaceBetweenRectangles" presStyleCnt="0"/>
      <dgm:spPr/>
    </dgm:pt>
    <dgm:pt modelId="{51D37C6E-8E40-4D1D-893B-70DE94D42CC8}" type="pres">
      <dgm:prSet presAssocID="{723EE1C8-D9C8-433D-8A4C-CB3C9C57962A}" presName="parentLin" presStyleCnt="0"/>
      <dgm:spPr/>
    </dgm:pt>
    <dgm:pt modelId="{11055496-A7D7-4BE9-A431-A6DF52B7ED81}" type="pres">
      <dgm:prSet presAssocID="{723EE1C8-D9C8-433D-8A4C-CB3C9C57962A}" presName="parentLeftMargin" presStyleLbl="node1" presStyleIdx="2" presStyleCnt="4"/>
      <dgm:spPr/>
    </dgm:pt>
    <dgm:pt modelId="{331F9623-CCDF-4182-98C0-E2EE2434B5C1}" type="pres">
      <dgm:prSet presAssocID="{723EE1C8-D9C8-433D-8A4C-CB3C9C57962A}" presName="parentText" presStyleLbl="node1" presStyleIdx="3" presStyleCnt="4">
        <dgm:presLayoutVars>
          <dgm:chMax val="0"/>
          <dgm:bulletEnabled val="1"/>
        </dgm:presLayoutVars>
      </dgm:prSet>
      <dgm:spPr/>
    </dgm:pt>
    <dgm:pt modelId="{801E9EC2-640B-4B1D-9BB3-BE6EEB782833}" type="pres">
      <dgm:prSet presAssocID="{723EE1C8-D9C8-433D-8A4C-CB3C9C57962A}" presName="negativeSpace" presStyleCnt="0"/>
      <dgm:spPr/>
    </dgm:pt>
    <dgm:pt modelId="{528736A0-8A5A-45DE-A334-761318B9589D}" type="pres">
      <dgm:prSet presAssocID="{723EE1C8-D9C8-433D-8A4C-CB3C9C57962A}" presName="childText" presStyleLbl="conFgAcc1" presStyleIdx="3" presStyleCnt="4">
        <dgm:presLayoutVars>
          <dgm:bulletEnabled val="1"/>
        </dgm:presLayoutVars>
      </dgm:prSet>
      <dgm:spPr/>
    </dgm:pt>
  </dgm:ptLst>
  <dgm:cxnLst>
    <dgm:cxn modelId="{890B420F-5C46-4B02-93FD-1E62BB1BBC9D}" srcId="{1ACE1DB7-9679-4034-8128-8523F4C7B4EB}" destId="{64C6FB28-5583-4D99-B1CE-E2E35C92F681}" srcOrd="1" destOrd="0" parTransId="{AC193F32-2571-4A64-A779-B5DD4FF7C970}" sibTransId="{B646550A-B687-43E2-8CC0-332474CACF18}"/>
    <dgm:cxn modelId="{2620DA2B-2E8B-4112-AD9D-2D39CA241E4C}" type="presOf" srcId="{723EE1C8-D9C8-433D-8A4C-CB3C9C57962A}" destId="{11055496-A7D7-4BE9-A431-A6DF52B7ED81}" srcOrd="0" destOrd="0" presId="urn:microsoft.com/office/officeart/2005/8/layout/list1"/>
    <dgm:cxn modelId="{83508860-E0E2-41C1-A809-D01D4535FFE3}" type="presOf" srcId="{080A9C74-ED1C-4D4D-956B-AF8DE0E35264}" destId="{5DCA85CA-D2A2-4EA7-83DF-77DA84F13E7F}" srcOrd="0" destOrd="0" presId="urn:microsoft.com/office/officeart/2005/8/layout/list1"/>
    <dgm:cxn modelId="{70B80E48-B2DB-4833-8957-0E3670F1C22A}" srcId="{1ACE1DB7-9679-4034-8128-8523F4C7B4EB}" destId="{723EE1C8-D9C8-433D-8A4C-CB3C9C57962A}" srcOrd="3" destOrd="0" parTransId="{2FF683BE-0C35-41E6-81EF-B79523287B29}" sibTransId="{5FB7A6C4-D278-4BB8-9ECD-3D43A1B7AE31}"/>
    <dgm:cxn modelId="{5FCD8B49-3F65-4087-85AC-3CE972D4FD73}" type="presOf" srcId="{723EE1C8-D9C8-433D-8A4C-CB3C9C57962A}" destId="{331F9623-CCDF-4182-98C0-E2EE2434B5C1}" srcOrd="1" destOrd="0" presId="urn:microsoft.com/office/officeart/2005/8/layout/list1"/>
    <dgm:cxn modelId="{4CD1EB49-A4F8-4ECC-B00C-81009BAAB2A4}" type="presOf" srcId="{1ACE1DB7-9679-4034-8128-8523F4C7B4EB}" destId="{F54E85E9-79E2-4E37-8BB1-F9F417CE6A24}" srcOrd="0" destOrd="0" presId="urn:microsoft.com/office/officeart/2005/8/layout/list1"/>
    <dgm:cxn modelId="{BBD1D96B-C381-42C8-886A-1DDC42976670}" type="presOf" srcId="{080A9C74-ED1C-4D4D-956B-AF8DE0E35264}" destId="{A009ADE6-20ED-4C80-B10E-4E62D4F43309}" srcOrd="1" destOrd="0" presId="urn:microsoft.com/office/officeart/2005/8/layout/list1"/>
    <dgm:cxn modelId="{39A9846F-17D7-41F8-87A6-1796399911AD}" type="presOf" srcId="{64C6FB28-5583-4D99-B1CE-E2E35C92F681}" destId="{602BC66A-1634-452C-973D-8630079A56A4}" srcOrd="0" destOrd="0" presId="urn:microsoft.com/office/officeart/2005/8/layout/list1"/>
    <dgm:cxn modelId="{5E16B588-0201-4B41-B6DB-687CF74E243B}" type="presOf" srcId="{E72E1EC6-D094-4E1E-A083-46CB6CC4F98A}" destId="{CF109BBE-7579-413D-B287-0BEBA5418D24}" srcOrd="0" destOrd="0" presId="urn:microsoft.com/office/officeart/2005/8/layout/list1"/>
    <dgm:cxn modelId="{E6A41F98-2F39-41D7-BE0C-2E53596E34BD}" srcId="{1ACE1DB7-9679-4034-8128-8523F4C7B4EB}" destId="{E72E1EC6-D094-4E1E-A083-46CB6CC4F98A}" srcOrd="0" destOrd="0" parTransId="{B710FCE0-10A7-439C-B1D3-D873D0143370}" sibTransId="{0848CABA-D20F-4CA3-8FA0-974083C845D3}"/>
    <dgm:cxn modelId="{BEC9BAC6-CADD-4F70-99C5-4684F7E01802}" srcId="{1ACE1DB7-9679-4034-8128-8523F4C7B4EB}" destId="{080A9C74-ED1C-4D4D-956B-AF8DE0E35264}" srcOrd="2" destOrd="0" parTransId="{21593613-3017-4DB9-BC9E-3ABA84DF21EE}" sibTransId="{4D4F5758-D507-4608-A0E9-EF14CED89DC1}"/>
    <dgm:cxn modelId="{70C98FCC-582F-459F-8D2B-736FD9FB340D}" type="presOf" srcId="{E72E1EC6-D094-4E1E-A083-46CB6CC4F98A}" destId="{AF48DB6D-0F84-4300-A238-A231F14248BF}" srcOrd="1" destOrd="0" presId="urn:microsoft.com/office/officeart/2005/8/layout/list1"/>
    <dgm:cxn modelId="{CC0CFCCF-6826-4BFB-B0EB-C5CC89298400}" type="presOf" srcId="{64C6FB28-5583-4D99-B1CE-E2E35C92F681}" destId="{08CAA843-71BD-471B-9FC9-0AC3475009CF}" srcOrd="1" destOrd="0" presId="urn:microsoft.com/office/officeart/2005/8/layout/list1"/>
    <dgm:cxn modelId="{FDC7C098-CC57-4E6F-AF37-18CDF50498E2}" type="presParOf" srcId="{F54E85E9-79E2-4E37-8BB1-F9F417CE6A24}" destId="{BE28CBC4-5533-48F9-A732-DADDC550BB81}" srcOrd="0" destOrd="0" presId="urn:microsoft.com/office/officeart/2005/8/layout/list1"/>
    <dgm:cxn modelId="{6440276B-7554-4B5F-B06F-87C62EB57241}" type="presParOf" srcId="{BE28CBC4-5533-48F9-A732-DADDC550BB81}" destId="{CF109BBE-7579-413D-B287-0BEBA5418D24}" srcOrd="0" destOrd="0" presId="urn:microsoft.com/office/officeart/2005/8/layout/list1"/>
    <dgm:cxn modelId="{093477F0-7763-4469-8EB0-38FFB45E0D69}" type="presParOf" srcId="{BE28CBC4-5533-48F9-A732-DADDC550BB81}" destId="{AF48DB6D-0F84-4300-A238-A231F14248BF}" srcOrd="1" destOrd="0" presId="urn:microsoft.com/office/officeart/2005/8/layout/list1"/>
    <dgm:cxn modelId="{78BD47D5-ABC9-4AA8-8938-CFF54CA1F5DA}" type="presParOf" srcId="{F54E85E9-79E2-4E37-8BB1-F9F417CE6A24}" destId="{0009B2AC-85B2-4C19-8716-02DC396EEACD}" srcOrd="1" destOrd="0" presId="urn:microsoft.com/office/officeart/2005/8/layout/list1"/>
    <dgm:cxn modelId="{260A8B5D-A750-4730-B9F9-7D324A7375DC}" type="presParOf" srcId="{F54E85E9-79E2-4E37-8BB1-F9F417CE6A24}" destId="{0C22014A-2265-4D43-B9D6-07B07D3A4C63}" srcOrd="2" destOrd="0" presId="urn:microsoft.com/office/officeart/2005/8/layout/list1"/>
    <dgm:cxn modelId="{AF61FBC4-6742-4C61-B1F6-A3BE9FC20AE4}" type="presParOf" srcId="{F54E85E9-79E2-4E37-8BB1-F9F417CE6A24}" destId="{40ED4207-361D-46B2-800F-827B393E0E05}" srcOrd="3" destOrd="0" presId="urn:microsoft.com/office/officeart/2005/8/layout/list1"/>
    <dgm:cxn modelId="{A93221A8-27B5-490C-8714-332463DD0E95}" type="presParOf" srcId="{F54E85E9-79E2-4E37-8BB1-F9F417CE6A24}" destId="{63BC4874-2EB6-43A2-9808-9D45907BE18A}" srcOrd="4" destOrd="0" presId="urn:microsoft.com/office/officeart/2005/8/layout/list1"/>
    <dgm:cxn modelId="{1F736D26-B04D-460D-BF33-8BFDE72A9368}" type="presParOf" srcId="{63BC4874-2EB6-43A2-9808-9D45907BE18A}" destId="{602BC66A-1634-452C-973D-8630079A56A4}" srcOrd="0" destOrd="0" presId="urn:microsoft.com/office/officeart/2005/8/layout/list1"/>
    <dgm:cxn modelId="{5F5A47C4-6410-4322-97E0-38885C175D4D}" type="presParOf" srcId="{63BC4874-2EB6-43A2-9808-9D45907BE18A}" destId="{08CAA843-71BD-471B-9FC9-0AC3475009CF}" srcOrd="1" destOrd="0" presId="urn:microsoft.com/office/officeart/2005/8/layout/list1"/>
    <dgm:cxn modelId="{C4301A70-8637-4B75-9562-F996612232DB}" type="presParOf" srcId="{F54E85E9-79E2-4E37-8BB1-F9F417CE6A24}" destId="{A0E8B5BE-F0BE-4D7A-A7D1-580DFFA3DFF3}" srcOrd="5" destOrd="0" presId="urn:microsoft.com/office/officeart/2005/8/layout/list1"/>
    <dgm:cxn modelId="{F2D4C11C-CA22-40D8-A0D3-DFF5A89ADBD9}" type="presParOf" srcId="{F54E85E9-79E2-4E37-8BB1-F9F417CE6A24}" destId="{D2347AE8-316B-4B78-8D6A-B9F6AD7434C3}" srcOrd="6" destOrd="0" presId="urn:microsoft.com/office/officeart/2005/8/layout/list1"/>
    <dgm:cxn modelId="{0962A38E-E6AC-42BA-9ABE-BD212A26B424}" type="presParOf" srcId="{F54E85E9-79E2-4E37-8BB1-F9F417CE6A24}" destId="{C94F23DE-DE3B-4AEE-9BC3-125EA4BAAE5B}" srcOrd="7" destOrd="0" presId="urn:microsoft.com/office/officeart/2005/8/layout/list1"/>
    <dgm:cxn modelId="{48A77EB7-E125-4CB9-8DBE-6C352F821978}" type="presParOf" srcId="{F54E85E9-79E2-4E37-8BB1-F9F417CE6A24}" destId="{957E2EFF-0196-47BE-BEB6-948C13B87FFA}" srcOrd="8" destOrd="0" presId="urn:microsoft.com/office/officeart/2005/8/layout/list1"/>
    <dgm:cxn modelId="{C5BE1478-82B4-4D1B-8F66-3115DE687BA7}" type="presParOf" srcId="{957E2EFF-0196-47BE-BEB6-948C13B87FFA}" destId="{5DCA85CA-D2A2-4EA7-83DF-77DA84F13E7F}" srcOrd="0" destOrd="0" presId="urn:microsoft.com/office/officeart/2005/8/layout/list1"/>
    <dgm:cxn modelId="{90B2E6BF-435F-46CF-A748-4E001D087968}" type="presParOf" srcId="{957E2EFF-0196-47BE-BEB6-948C13B87FFA}" destId="{A009ADE6-20ED-4C80-B10E-4E62D4F43309}" srcOrd="1" destOrd="0" presId="urn:microsoft.com/office/officeart/2005/8/layout/list1"/>
    <dgm:cxn modelId="{86DD0DB4-F029-4FDA-87CF-D5B5B21A423F}" type="presParOf" srcId="{F54E85E9-79E2-4E37-8BB1-F9F417CE6A24}" destId="{3C3DA093-CEB2-4EF4-935E-B84D7FD4CDEF}" srcOrd="9" destOrd="0" presId="urn:microsoft.com/office/officeart/2005/8/layout/list1"/>
    <dgm:cxn modelId="{0AF15C4A-4A3C-4149-B149-D3F56A2A294A}" type="presParOf" srcId="{F54E85E9-79E2-4E37-8BB1-F9F417CE6A24}" destId="{E78B7C3C-0F18-4E00-959C-C99270E067AC}" srcOrd="10" destOrd="0" presId="urn:microsoft.com/office/officeart/2005/8/layout/list1"/>
    <dgm:cxn modelId="{0DAE5B95-25B3-4D24-8120-6762B158C283}" type="presParOf" srcId="{F54E85E9-79E2-4E37-8BB1-F9F417CE6A24}" destId="{9648CFC7-883F-4ED0-9F70-6B3FC7BC4FF3}" srcOrd="11" destOrd="0" presId="urn:microsoft.com/office/officeart/2005/8/layout/list1"/>
    <dgm:cxn modelId="{3DF40FB3-4279-4466-9274-C342B270D9C7}" type="presParOf" srcId="{F54E85E9-79E2-4E37-8BB1-F9F417CE6A24}" destId="{51D37C6E-8E40-4D1D-893B-70DE94D42CC8}" srcOrd="12" destOrd="0" presId="urn:microsoft.com/office/officeart/2005/8/layout/list1"/>
    <dgm:cxn modelId="{6D47DB60-5374-4B64-99FE-0F7A84D1EA5F}" type="presParOf" srcId="{51D37C6E-8E40-4D1D-893B-70DE94D42CC8}" destId="{11055496-A7D7-4BE9-A431-A6DF52B7ED81}" srcOrd="0" destOrd="0" presId="urn:microsoft.com/office/officeart/2005/8/layout/list1"/>
    <dgm:cxn modelId="{B6574ABE-9ED7-4C84-91FD-98D6326BF884}" type="presParOf" srcId="{51D37C6E-8E40-4D1D-893B-70DE94D42CC8}" destId="{331F9623-CCDF-4182-98C0-E2EE2434B5C1}" srcOrd="1" destOrd="0" presId="urn:microsoft.com/office/officeart/2005/8/layout/list1"/>
    <dgm:cxn modelId="{3F686F19-C288-4F82-8619-299121B16716}" type="presParOf" srcId="{F54E85E9-79E2-4E37-8BB1-F9F417CE6A24}" destId="{801E9EC2-640B-4B1D-9BB3-BE6EEB782833}" srcOrd="13" destOrd="0" presId="urn:microsoft.com/office/officeart/2005/8/layout/list1"/>
    <dgm:cxn modelId="{3A39C521-9CAD-42B6-8E90-66F6C38E64D6}" type="presParOf" srcId="{F54E85E9-79E2-4E37-8BB1-F9F417CE6A24}" destId="{528736A0-8A5A-45DE-A334-761318B9589D}"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2014A-2265-4D43-B9D6-07B07D3A4C63}">
      <dsp:nvSpPr>
        <dsp:cNvPr id="0" name=""/>
        <dsp:cNvSpPr/>
      </dsp:nvSpPr>
      <dsp:spPr>
        <a:xfrm>
          <a:off x="0" y="399642"/>
          <a:ext cx="7289800" cy="554400"/>
        </a:xfrm>
        <a:prstGeom prst="rect">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8DB6D-0F84-4300-A238-A231F14248BF}">
      <dsp:nvSpPr>
        <dsp:cNvPr id="0" name=""/>
        <dsp:cNvSpPr/>
      </dsp:nvSpPr>
      <dsp:spPr>
        <a:xfrm>
          <a:off x="364490" y="74922"/>
          <a:ext cx="5102860" cy="649440"/>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Pie Charts</a:t>
          </a:r>
        </a:p>
      </dsp:txBody>
      <dsp:txXfrm>
        <a:off x="396193" y="106625"/>
        <a:ext cx="5039454" cy="586034"/>
      </dsp:txXfrm>
    </dsp:sp>
    <dsp:sp modelId="{D2347AE8-316B-4B78-8D6A-B9F6AD7434C3}">
      <dsp:nvSpPr>
        <dsp:cNvPr id="0" name=""/>
        <dsp:cNvSpPr/>
      </dsp:nvSpPr>
      <dsp:spPr>
        <a:xfrm>
          <a:off x="0" y="1397562"/>
          <a:ext cx="7289800" cy="554400"/>
        </a:xfrm>
        <a:prstGeom prst="rect">
          <a:avLst/>
        </a:prstGeom>
        <a:solidFill>
          <a:schemeClr val="lt1">
            <a:alpha val="90000"/>
            <a:hueOff val="0"/>
            <a:satOff val="0"/>
            <a:lumOff val="0"/>
            <a:alphaOff val="0"/>
          </a:schemeClr>
        </a:solidFill>
        <a:ln w="15875" cap="flat" cmpd="sng" algn="ctr">
          <a:solidFill>
            <a:schemeClr val="accent2">
              <a:shade val="80000"/>
              <a:hueOff val="198912"/>
              <a:satOff val="-18473"/>
              <a:lumOff val="12935"/>
              <a:alphaOff val="0"/>
            </a:schemeClr>
          </a:solidFill>
          <a:prstDash val="solid"/>
        </a:ln>
        <a:effectLst/>
      </dsp:spPr>
      <dsp:style>
        <a:lnRef idx="2">
          <a:scrgbClr r="0" g="0" b="0"/>
        </a:lnRef>
        <a:fillRef idx="1">
          <a:scrgbClr r="0" g="0" b="0"/>
        </a:fillRef>
        <a:effectRef idx="0">
          <a:scrgbClr r="0" g="0" b="0"/>
        </a:effectRef>
        <a:fontRef idx="minor"/>
      </dsp:style>
    </dsp:sp>
    <dsp:sp modelId="{08CAA843-71BD-471B-9FC9-0AC3475009CF}">
      <dsp:nvSpPr>
        <dsp:cNvPr id="0" name=""/>
        <dsp:cNvSpPr/>
      </dsp:nvSpPr>
      <dsp:spPr>
        <a:xfrm>
          <a:off x="364490" y="1072842"/>
          <a:ext cx="5102860" cy="649440"/>
        </a:xfrm>
        <a:prstGeom prst="roundRect">
          <a:avLst/>
        </a:prstGeom>
        <a:solidFill>
          <a:schemeClr val="accent2">
            <a:shade val="80000"/>
            <a:hueOff val="198912"/>
            <a:satOff val="-18473"/>
            <a:lumOff val="1293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Vertical Bar Charts</a:t>
          </a:r>
        </a:p>
      </dsp:txBody>
      <dsp:txXfrm>
        <a:off x="396193" y="1104545"/>
        <a:ext cx="5039454" cy="586034"/>
      </dsp:txXfrm>
    </dsp:sp>
    <dsp:sp modelId="{E78B7C3C-0F18-4E00-959C-C99270E067AC}">
      <dsp:nvSpPr>
        <dsp:cNvPr id="0" name=""/>
        <dsp:cNvSpPr/>
      </dsp:nvSpPr>
      <dsp:spPr>
        <a:xfrm>
          <a:off x="0" y="2395482"/>
          <a:ext cx="7289800" cy="554400"/>
        </a:xfrm>
        <a:prstGeom prst="rect">
          <a:avLst/>
        </a:prstGeom>
        <a:solidFill>
          <a:schemeClr val="lt1">
            <a:alpha val="90000"/>
            <a:hueOff val="0"/>
            <a:satOff val="0"/>
            <a:lumOff val="0"/>
            <a:alphaOff val="0"/>
          </a:schemeClr>
        </a:solidFill>
        <a:ln w="15875" cap="flat" cmpd="sng" algn="ctr">
          <a:solidFill>
            <a:schemeClr val="accent2">
              <a:shade val="80000"/>
              <a:hueOff val="397825"/>
              <a:satOff val="-36945"/>
              <a:lumOff val="25871"/>
              <a:alphaOff val="0"/>
            </a:schemeClr>
          </a:solidFill>
          <a:prstDash val="solid"/>
        </a:ln>
        <a:effectLst/>
      </dsp:spPr>
      <dsp:style>
        <a:lnRef idx="2">
          <a:scrgbClr r="0" g="0" b="0"/>
        </a:lnRef>
        <a:fillRef idx="1">
          <a:scrgbClr r="0" g="0" b="0"/>
        </a:fillRef>
        <a:effectRef idx="0">
          <a:scrgbClr r="0" g="0" b="0"/>
        </a:effectRef>
        <a:fontRef idx="minor"/>
      </dsp:style>
    </dsp:sp>
    <dsp:sp modelId="{A009ADE6-20ED-4C80-B10E-4E62D4F43309}">
      <dsp:nvSpPr>
        <dsp:cNvPr id="0" name=""/>
        <dsp:cNvSpPr/>
      </dsp:nvSpPr>
      <dsp:spPr>
        <a:xfrm>
          <a:off x="364490" y="2070762"/>
          <a:ext cx="5102860" cy="649440"/>
        </a:xfrm>
        <a:prstGeom prst="roundRect">
          <a:avLst/>
        </a:prstGeom>
        <a:solidFill>
          <a:schemeClr val="accent2">
            <a:shade val="80000"/>
            <a:hueOff val="397825"/>
            <a:satOff val="-36945"/>
            <a:lumOff val="258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Horizontal Bar Charts</a:t>
          </a:r>
        </a:p>
      </dsp:txBody>
      <dsp:txXfrm>
        <a:off x="396193" y="2102465"/>
        <a:ext cx="5039454" cy="586034"/>
      </dsp:txXfrm>
    </dsp:sp>
    <dsp:sp modelId="{528736A0-8A5A-45DE-A334-761318B9589D}">
      <dsp:nvSpPr>
        <dsp:cNvPr id="0" name=""/>
        <dsp:cNvSpPr/>
      </dsp:nvSpPr>
      <dsp:spPr>
        <a:xfrm>
          <a:off x="0" y="3393402"/>
          <a:ext cx="7289800" cy="554400"/>
        </a:xfrm>
        <a:prstGeom prst="rect">
          <a:avLst/>
        </a:prstGeom>
        <a:solidFill>
          <a:schemeClr val="lt1">
            <a:alpha val="90000"/>
            <a:hueOff val="0"/>
            <a:satOff val="0"/>
            <a:lumOff val="0"/>
            <a:alphaOff val="0"/>
          </a:schemeClr>
        </a:solidFill>
        <a:ln w="15875" cap="flat" cmpd="sng" algn="ctr">
          <a:solidFill>
            <a:schemeClr val="accent2">
              <a:shade val="80000"/>
              <a:hueOff val="596737"/>
              <a:satOff val="-55418"/>
              <a:lumOff val="38806"/>
              <a:alphaOff val="0"/>
            </a:schemeClr>
          </a:solidFill>
          <a:prstDash val="solid"/>
        </a:ln>
        <a:effectLst/>
      </dsp:spPr>
      <dsp:style>
        <a:lnRef idx="2">
          <a:scrgbClr r="0" g="0" b="0"/>
        </a:lnRef>
        <a:fillRef idx="1">
          <a:scrgbClr r="0" g="0" b="0"/>
        </a:fillRef>
        <a:effectRef idx="0">
          <a:scrgbClr r="0" g="0" b="0"/>
        </a:effectRef>
        <a:fontRef idx="minor"/>
      </dsp:style>
    </dsp:sp>
    <dsp:sp modelId="{331F9623-CCDF-4182-98C0-E2EE2434B5C1}">
      <dsp:nvSpPr>
        <dsp:cNvPr id="0" name=""/>
        <dsp:cNvSpPr/>
      </dsp:nvSpPr>
      <dsp:spPr>
        <a:xfrm>
          <a:off x="364490" y="3068682"/>
          <a:ext cx="5102860" cy="649440"/>
        </a:xfrm>
        <a:prstGeom prst="roundRect">
          <a:avLst/>
        </a:prstGeom>
        <a:solidFill>
          <a:schemeClr val="accent2">
            <a:shade val="80000"/>
            <a:hueOff val="596737"/>
            <a:satOff val="-55418"/>
            <a:lumOff val="388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977900">
            <a:lnSpc>
              <a:spcPct val="90000"/>
            </a:lnSpc>
            <a:spcBef>
              <a:spcPct val="0"/>
            </a:spcBef>
            <a:spcAft>
              <a:spcPct val="35000"/>
            </a:spcAft>
            <a:buNone/>
          </a:pPr>
          <a:r>
            <a:rPr lang="en-US" sz="2200" kern="1200" dirty="0"/>
            <a:t>Line Charts</a:t>
          </a:r>
        </a:p>
      </dsp:txBody>
      <dsp:txXfrm>
        <a:off x="396193" y="3100385"/>
        <a:ext cx="503945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7E461-96B9-4925-8A01-59DC41F27E25}" type="datetimeFigureOut">
              <a:rPr lang="en-US" smtClean="0"/>
              <a:t>10/23/2018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4149-2C44-4029-BA5B-3E7ECA7C8CBF}" type="slidenum">
              <a:rPr lang="en-US" smtClean="0"/>
              <a:t>‹#›</a:t>
            </a:fld>
            <a:endParaRPr lang="en-US"/>
          </a:p>
        </p:txBody>
      </p:sp>
    </p:spTree>
    <p:extLst>
      <p:ext uri="{BB962C8B-B14F-4D97-AF65-F5344CB8AC3E}">
        <p14:creationId xmlns:p14="http://schemas.microsoft.com/office/powerpoint/2010/main" val="253170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9FF71E-BF8D-4FE7-B58C-A1EF7993D733}" type="datetime1">
              <a:rPr lang="en-US" smtClean="0"/>
              <a:t>10/23/2018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53CB32-8852-4B36-B205-27922D7C9A21}" type="datetime1">
              <a:rPr lang="en-US" smtClean="0"/>
              <a:t>10/23/2018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D34DA-B030-4B3F-A1D3-A735E0604342}" type="datetime1">
              <a:rPr lang="en-US" smtClean="0"/>
              <a:t>10/23/2018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A4D2E0-1EA0-4E5D-B227-151C82F645C5}" type="datetime1">
              <a:rPr lang="en-US" smtClean="0"/>
              <a:t>10/23/2018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9B4E0-C19E-46DF-96CD-ED609C9E4C4F}" type="datetime1">
              <a:rPr lang="en-US" smtClean="0"/>
              <a:t>10/23/2018</a:t>
            </a:fld>
            <a:endParaRPr lang="en-US"/>
          </a:p>
        </p:txBody>
      </p:sp>
      <p:sp>
        <p:nvSpPr>
          <p:cNvPr id="5" name="Footer Placeholder 4"/>
          <p:cNvSpPr>
            <a:spLocks noGrp="1"/>
          </p:cNvSpPr>
          <p:nvPr>
            <p:ph type="ftr" sz="quarter" idx="11"/>
          </p:nvPr>
        </p:nvSpPr>
        <p:spPr/>
        <p:txBody>
          <a:bodyPr/>
          <a:lstStyle/>
          <a:p>
            <a:r>
              <a:rPr lang="en-US"/>
              <a:t>EMEA Alliance   11-12 October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48F53-2059-4644-A16C-22F91FCD4BC2}" type="datetime1">
              <a:rPr lang="en-US" smtClean="0"/>
              <a:t>10/23/2018</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483179-5096-4C0A-ADBE-747E3A7BD9E5}" type="datetime1">
              <a:rPr lang="en-US" smtClean="0"/>
              <a:t>10/23/2018</a:t>
            </a:fld>
            <a:endParaRPr lang="en-US"/>
          </a:p>
        </p:txBody>
      </p:sp>
      <p:sp>
        <p:nvSpPr>
          <p:cNvPr id="8" name="Footer Placeholder 7"/>
          <p:cNvSpPr>
            <a:spLocks noGrp="1"/>
          </p:cNvSpPr>
          <p:nvPr>
            <p:ph type="ftr" sz="quarter" idx="11"/>
          </p:nvPr>
        </p:nvSpPr>
        <p:spPr/>
        <p:txBody>
          <a:bodyPr/>
          <a:lstStyle/>
          <a:p>
            <a:r>
              <a:rPr lang="en-US"/>
              <a:t>EMEA Alliance   11-12 October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CAA83-DA8F-4EBA-9B64-328F4C5F0E6F}" type="datetime1">
              <a:rPr lang="en-US" smtClean="0"/>
              <a:t>10/23/2018</a:t>
            </a:fld>
            <a:endParaRPr lang="en-US"/>
          </a:p>
        </p:txBody>
      </p:sp>
      <p:sp>
        <p:nvSpPr>
          <p:cNvPr id="4" name="Footer Placeholder 3"/>
          <p:cNvSpPr>
            <a:spLocks noGrp="1"/>
          </p:cNvSpPr>
          <p:nvPr>
            <p:ph type="ftr" sz="quarter" idx="11"/>
          </p:nvPr>
        </p:nvSpPr>
        <p:spPr/>
        <p:txBody>
          <a:bodyPr/>
          <a:lstStyle/>
          <a:p>
            <a:r>
              <a:rPr lang="en-US"/>
              <a:t>EMEA Alliance   11-12 October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DDC89D-B047-46A3-8769-0A3F82242EA7}" type="datetime1">
              <a:rPr lang="en-US" smtClean="0"/>
              <a:t>10/23/2018</a:t>
            </a:fld>
            <a:endParaRPr lang="en-US"/>
          </a:p>
        </p:txBody>
      </p:sp>
      <p:sp>
        <p:nvSpPr>
          <p:cNvPr id="3" name="Footer Placeholder 2"/>
          <p:cNvSpPr>
            <a:spLocks noGrp="1"/>
          </p:cNvSpPr>
          <p:nvPr>
            <p:ph type="ftr" sz="quarter" idx="11"/>
          </p:nvPr>
        </p:nvSpPr>
        <p:spPr/>
        <p:txBody>
          <a:bodyPr/>
          <a:lstStyle/>
          <a:p>
            <a:r>
              <a:rPr lang="en-US"/>
              <a:t>EMEA Alliance   11-12 October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D5B0A-F680-40C0-9861-9349C75600E3}" type="datetime1">
              <a:rPr lang="en-US" smtClean="0"/>
              <a:t>10/23/2018</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CB8CAD8-B1D4-46FB-88BA-BCC58048783E}" type="datetime1">
              <a:rPr lang="en-US" smtClean="0"/>
              <a:t>10/23/2018</a:t>
            </a:fld>
            <a:endParaRPr lang="en-US"/>
          </a:p>
        </p:txBody>
      </p:sp>
      <p:sp>
        <p:nvSpPr>
          <p:cNvPr id="6" name="Footer Placeholder 5"/>
          <p:cNvSpPr>
            <a:spLocks noGrp="1"/>
          </p:cNvSpPr>
          <p:nvPr>
            <p:ph type="ftr" sz="quarter" idx="11"/>
          </p:nvPr>
        </p:nvSpPr>
        <p:spPr/>
        <p:txBody>
          <a:bodyPr/>
          <a:lstStyle/>
          <a:p>
            <a:r>
              <a:rPr lang="en-US"/>
              <a:t>EMEA Alliance   11-12 October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0177AAE-44FF-497A-81DD-75D90C54B430}" type="datetime1">
              <a:rPr lang="en-US" smtClean="0"/>
              <a:t>10/23/2018</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EMEA Alliance   11-12 October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Title</a:t>
            </a:r>
          </a:p>
        </p:txBody>
      </p:sp>
      <p:sp>
        <p:nvSpPr>
          <p:cNvPr id="4" name="Text Placeholder 3"/>
          <p:cNvSpPr>
            <a:spLocks noGrp="1"/>
          </p:cNvSpPr>
          <p:nvPr>
            <p:ph type="body" sz="half" idx="2"/>
          </p:nvPr>
        </p:nvSpPr>
        <p:spPr/>
        <p:txBody>
          <a:bodyPr/>
          <a:lstStyle/>
          <a:p>
            <a:r>
              <a:rPr lang="en-US" dirty="0"/>
              <a:t>SESSION ####</a:t>
            </a:r>
          </a:p>
          <a:p>
            <a:r>
              <a:rPr lang="en-US" dirty="0"/>
              <a:t>DATE OF PRESENTATION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sp>
        <p:nvSpPr>
          <p:cNvPr id="3" name="Footer Placeholder 2"/>
          <p:cNvSpPr>
            <a:spLocks noGrp="1"/>
          </p:cNvSpPr>
          <p:nvPr>
            <p:ph type="ftr" sz="quarter" idx="11"/>
          </p:nvPr>
        </p:nvSpPr>
        <p:spPr/>
        <p:txBody>
          <a:bodyPr/>
          <a:lstStyle/>
          <a:p>
            <a:r>
              <a:rPr lang="en-US" dirty="0"/>
              <a:t>Asia Alliance   29-30 April 2019</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pic>
        <p:nvPicPr>
          <p:cNvPr id="19" name="Picture Placeholder 18">
            <a:extLst>
              <a:ext uri="{FF2B5EF4-FFF2-40B4-BE49-F238E27FC236}">
                <a16:creationId xmlns:a16="http://schemas.microsoft.com/office/drawing/2014/main" id="{B808A284-371B-4955-8B99-49579F48B1F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0" y="1"/>
            <a:ext cx="9141714" cy="4342132"/>
          </a:xfrm>
        </p:spPr>
      </p:pic>
      <p:pic>
        <p:nvPicPr>
          <p:cNvPr id="21" name="Picture 20">
            <a:extLst>
              <a:ext uri="{FF2B5EF4-FFF2-40B4-BE49-F238E27FC236}">
                <a16:creationId xmlns:a16="http://schemas.microsoft.com/office/drawing/2014/main" id="{25883D8D-BC2B-420C-BF62-96DE024CC041}"/>
              </a:ext>
            </a:extLst>
          </p:cNvPr>
          <p:cNvPicPr>
            <a:picLocks noChangeAspect="1"/>
          </p:cNvPicPr>
          <p:nvPr/>
        </p:nvPicPr>
        <p:blipFill>
          <a:blip r:embed="rId4"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466738" y="246203"/>
            <a:ext cx="1954593" cy="1966391"/>
          </a:xfrm>
          <a:prstGeom prst="rect">
            <a:avLst/>
          </a:prstGeom>
        </p:spPr>
      </p:pic>
    </p:spTree>
    <p:extLst>
      <p:ext uri="{BB962C8B-B14F-4D97-AF65-F5344CB8AC3E}">
        <p14:creationId xmlns:p14="http://schemas.microsoft.com/office/powerpoint/2010/main" val="38762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Screenshot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092" y="2286000"/>
            <a:ext cx="6370315" cy="4022725"/>
          </a:xfrm>
        </p:spPr>
      </p:pic>
      <p:sp>
        <p:nvSpPr>
          <p:cNvPr id="5" name="Footer Placeholder 2">
            <a:extLst>
              <a:ext uri="{FF2B5EF4-FFF2-40B4-BE49-F238E27FC236}">
                <a16:creationId xmlns:a16="http://schemas.microsoft.com/office/drawing/2014/main" id="{ED0E1216-64CE-41C2-9635-5DA79E671981}"/>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56988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2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D0A511BE-2033-4760-848E-01E4D4CA0E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48794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sz="half" idx="1"/>
          </p:nvPr>
        </p:nvSpPr>
        <p:spPr/>
        <p:txBody>
          <a:bodyPr>
            <a:normAutofit/>
          </a:bodyPr>
          <a:lstStyle/>
          <a:p>
            <a:r>
              <a:rPr lang="en-US" sz="2400" dirty="0"/>
              <a:t>Remember to limit your bullet points and text, they should highlight the important details of your presentation, but they are meant to support the speaker(s).</a:t>
            </a:r>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sz="2400" dirty="0"/>
              <a:t>Highlight of a topic</a:t>
            </a:r>
          </a:p>
          <a:p>
            <a:pPr>
              <a:buFont typeface="Arial" panose="020B0604020202020204" pitchFamily="34" charset="0"/>
              <a:buChar char="•"/>
            </a:pPr>
            <a:r>
              <a:rPr lang="en-US" sz="2400" dirty="0"/>
              <a:t>Second highlight of this topic</a:t>
            </a:r>
          </a:p>
          <a:p>
            <a:pPr>
              <a:buFont typeface="Arial" panose="020B0604020202020204" pitchFamily="34" charset="0"/>
              <a:buChar char="•"/>
            </a:pPr>
            <a:r>
              <a:rPr lang="en-US" sz="2400" dirty="0"/>
              <a:t>Third highlight of the topic</a:t>
            </a:r>
          </a:p>
          <a:p>
            <a:pPr>
              <a:buFont typeface="Arial" panose="020B0604020202020204" pitchFamily="34" charset="0"/>
              <a:buChar char="•"/>
            </a:pPr>
            <a:r>
              <a:rPr lang="en-US" sz="2400" dirty="0"/>
              <a:t>Maybe a fourth</a:t>
            </a:r>
          </a:p>
          <a:p>
            <a:pPr>
              <a:buFont typeface="Arial" panose="020B0604020202020204" pitchFamily="34" charset="0"/>
              <a:buChar char="•"/>
            </a:pPr>
            <a:r>
              <a:rPr lang="en-US" sz="2400" dirty="0"/>
              <a:t>Or even a fifth highlight</a:t>
            </a:r>
          </a:p>
        </p:txBody>
      </p:sp>
      <p:sp>
        <p:nvSpPr>
          <p:cNvPr id="6" name="Footer Placeholder 2">
            <a:extLst>
              <a:ext uri="{FF2B5EF4-FFF2-40B4-BE49-F238E27FC236}">
                <a16:creationId xmlns:a16="http://schemas.microsoft.com/office/drawing/2014/main" id="{6E8AB407-9D20-4CDA-8F87-1C53C9F6B334}"/>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11423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4010" b="13802"/>
          <a:stretch/>
        </p:blipFill>
        <p:spPr>
          <a:xfrm>
            <a:off x="4492625" y="2286000"/>
            <a:ext cx="3565525" cy="2573867"/>
          </a:xfrm>
        </p:spPr>
      </p:pic>
      <p:sp>
        <p:nvSpPr>
          <p:cNvPr id="3" name="Content Placeholder 2"/>
          <p:cNvSpPr>
            <a:spLocks noGrp="1"/>
          </p:cNvSpPr>
          <p:nvPr>
            <p:ph sz="half" idx="1"/>
          </p:nvPr>
        </p:nvSpPr>
        <p:spPr/>
        <p:txBody>
          <a:bodyPr/>
          <a:lstStyle/>
          <a:p>
            <a:r>
              <a:rPr lang="en-US" dirty="0"/>
              <a:t>Use graphics and photographs to create visual appeal. </a:t>
            </a:r>
          </a:p>
          <a:p>
            <a:r>
              <a:rPr lang="en-US" dirty="0"/>
              <a:t>Illustrations can help drive concepts and points home.</a:t>
            </a:r>
          </a:p>
          <a:p>
            <a:r>
              <a:rPr lang="en-US" dirty="0"/>
              <a:t>Photographs can create a connection with the audience on an emotional level and tell a story.</a:t>
            </a:r>
          </a:p>
        </p:txBody>
      </p:sp>
      <p:sp>
        <p:nvSpPr>
          <p:cNvPr id="6" name="Footer Placeholder 2">
            <a:extLst>
              <a:ext uri="{FF2B5EF4-FFF2-40B4-BE49-F238E27FC236}">
                <a16:creationId xmlns:a16="http://schemas.microsoft.com/office/drawing/2014/main" id="{3A207779-8BFC-4F4E-B9F6-2BB50508616A}"/>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43700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4992" b="14992"/>
          <a:stretch>
            <a:fillRect/>
          </a:stretch>
        </p:blipFill>
        <p:spPr/>
      </p:pic>
      <p:sp>
        <p:nvSpPr>
          <p:cNvPr id="3" name="TextBox 2"/>
          <p:cNvSpPr txBox="1"/>
          <p:nvPr/>
        </p:nvSpPr>
        <p:spPr>
          <a:xfrm>
            <a:off x="824089" y="5086673"/>
            <a:ext cx="7563555" cy="1200329"/>
          </a:xfrm>
          <a:prstGeom prst="rect">
            <a:avLst/>
          </a:prstGeom>
          <a:solidFill>
            <a:schemeClr val="bg1"/>
          </a:solidFill>
        </p:spPr>
        <p:txBody>
          <a:bodyPr wrap="square" rtlCol="0">
            <a:sp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molestie</a:t>
            </a:r>
            <a:r>
              <a:rPr lang="en-US" dirty="0"/>
              <a:t> </a:t>
            </a:r>
            <a:r>
              <a:rPr lang="en-US" dirty="0" err="1"/>
              <a:t>lectus</a:t>
            </a:r>
            <a:r>
              <a:rPr lang="en-US" dirty="0"/>
              <a:t> at </a:t>
            </a:r>
            <a:r>
              <a:rPr lang="en-US" dirty="0" err="1"/>
              <a:t>nibh</a:t>
            </a:r>
            <a:r>
              <a:rPr lang="en-US" dirty="0"/>
              <a:t> semper </a:t>
            </a:r>
            <a:r>
              <a:rPr lang="en-US" dirty="0" err="1"/>
              <a:t>egestas</a:t>
            </a:r>
            <a:r>
              <a:rPr lang="en-US" dirty="0"/>
              <a:t>. Maecenas </a:t>
            </a:r>
            <a:r>
              <a:rPr lang="en-US" dirty="0" err="1"/>
              <a:t>vel</a:t>
            </a:r>
            <a:r>
              <a:rPr lang="en-US" dirty="0"/>
              <a:t> nisi </a:t>
            </a:r>
            <a:r>
              <a:rPr lang="en-US" dirty="0" err="1"/>
              <a:t>blandit</a:t>
            </a:r>
            <a:r>
              <a:rPr lang="en-US" dirty="0"/>
              <a:t>, </a:t>
            </a:r>
            <a:r>
              <a:rPr lang="en-US" dirty="0" err="1"/>
              <a:t>egestas</a:t>
            </a:r>
            <a:r>
              <a:rPr lang="en-US" dirty="0"/>
              <a:t> </a:t>
            </a:r>
            <a:r>
              <a:rPr lang="en-US" dirty="0" err="1"/>
              <a:t>sapien</a:t>
            </a:r>
            <a:r>
              <a:rPr lang="en-US" dirty="0"/>
              <a:t> </a:t>
            </a:r>
            <a:r>
              <a:rPr lang="en-US" dirty="0" err="1"/>
              <a:t>eget</a:t>
            </a:r>
            <a:r>
              <a:rPr lang="en-US" dirty="0"/>
              <a:t>, </a:t>
            </a:r>
            <a:r>
              <a:rPr lang="en-US" dirty="0" err="1"/>
              <a:t>accumsan</a:t>
            </a:r>
            <a:r>
              <a:rPr lang="en-US" dirty="0"/>
              <a:t> </a:t>
            </a:r>
            <a:r>
              <a:rPr lang="en-US" dirty="0" err="1"/>
              <a:t>leo</a:t>
            </a:r>
            <a:r>
              <a:rPr lang="en-US" dirty="0"/>
              <a:t>. </a:t>
            </a:r>
            <a:r>
              <a:rPr lang="en-US" dirty="0" err="1"/>
              <a:t>Curabitur</a:t>
            </a:r>
            <a:r>
              <a:rPr lang="en-US" dirty="0"/>
              <a:t> </a:t>
            </a:r>
            <a:r>
              <a:rPr lang="en-US" dirty="0" err="1"/>
              <a:t>orci</a:t>
            </a:r>
            <a:r>
              <a:rPr lang="en-US" dirty="0"/>
              <a:t> </a:t>
            </a:r>
            <a:r>
              <a:rPr lang="en-US" dirty="0" err="1"/>
              <a:t>massa</a:t>
            </a:r>
            <a:r>
              <a:rPr lang="en-US" dirty="0"/>
              <a:t>, </a:t>
            </a:r>
            <a:r>
              <a:rPr lang="en-US" dirty="0" err="1"/>
              <a:t>blandit</a:t>
            </a:r>
            <a:r>
              <a:rPr lang="en-US" dirty="0"/>
              <a:t> </a:t>
            </a:r>
            <a:r>
              <a:rPr lang="en-US" dirty="0" err="1"/>
              <a:t>sed</a:t>
            </a:r>
            <a:r>
              <a:rPr lang="en-US" dirty="0"/>
              <a:t> </a:t>
            </a:r>
            <a:r>
              <a:rPr lang="en-US" dirty="0" err="1"/>
              <a:t>sollicitudin</a:t>
            </a:r>
            <a:r>
              <a:rPr lang="en-US" dirty="0"/>
              <a:t> vitae, </a:t>
            </a:r>
            <a:r>
              <a:rPr lang="en-US" dirty="0" err="1"/>
              <a:t>eleifend</a:t>
            </a:r>
            <a:r>
              <a:rPr lang="en-US" dirty="0"/>
              <a:t> </a:t>
            </a:r>
            <a:r>
              <a:rPr lang="en-US" dirty="0" err="1"/>
              <a:t>posuere</a:t>
            </a:r>
            <a:r>
              <a:rPr lang="en-US" dirty="0"/>
              <a:t> sem.</a:t>
            </a:r>
          </a:p>
          <a:p>
            <a:endParaRPr lang="en-US" dirty="0"/>
          </a:p>
        </p:txBody>
      </p:sp>
      <p:sp>
        <p:nvSpPr>
          <p:cNvPr id="5" name="Footer Placeholder 2">
            <a:extLst>
              <a:ext uri="{FF2B5EF4-FFF2-40B4-BE49-F238E27FC236}">
                <a16:creationId xmlns:a16="http://schemas.microsoft.com/office/drawing/2014/main" id="{14086ECE-745D-45BA-946D-1AA5884BEC92}"/>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744116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3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E728CFDF-34D9-47E0-ABB2-30458B6AB29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60508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example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2370632"/>
              </p:ext>
            </p:extLst>
          </p:nvPr>
        </p:nvGraphicFramePr>
        <p:xfrm>
          <a:off x="4286250" y="822325"/>
          <a:ext cx="4259262" cy="5562600"/>
        </p:xfrm>
        <a:graphic>
          <a:graphicData uri="http://schemas.openxmlformats.org/drawingml/2006/table">
            <a:tbl>
              <a:tblPr firstRow="1" bandRow="1">
                <a:tableStyleId>{21E4AEA4-8DFA-4A89-87EB-49C32662AFE0}</a:tableStyleId>
              </a:tblPr>
              <a:tblGrid>
                <a:gridCol w="737306">
                  <a:extLst>
                    <a:ext uri="{9D8B030D-6E8A-4147-A177-3AD203B41FA5}">
                      <a16:colId xmlns:a16="http://schemas.microsoft.com/office/drawing/2014/main" val="20000"/>
                    </a:ext>
                  </a:extLst>
                </a:gridCol>
                <a:gridCol w="1941688">
                  <a:extLst>
                    <a:ext uri="{9D8B030D-6E8A-4147-A177-3AD203B41FA5}">
                      <a16:colId xmlns:a16="http://schemas.microsoft.com/office/drawing/2014/main" val="20001"/>
                    </a:ext>
                  </a:extLst>
                </a:gridCol>
                <a:gridCol w="1580268">
                  <a:extLst>
                    <a:ext uri="{9D8B030D-6E8A-4147-A177-3AD203B41FA5}">
                      <a16:colId xmlns:a16="http://schemas.microsoft.com/office/drawing/2014/main" val="20002"/>
                    </a:ext>
                  </a:extLst>
                </a:gridCol>
              </a:tblGrid>
              <a:tr h="370840">
                <a:tc>
                  <a:txBody>
                    <a:bodyPr/>
                    <a:lstStyle/>
                    <a:p>
                      <a:pPr algn="r"/>
                      <a:r>
                        <a:rPr lang="en-US" dirty="0"/>
                        <a:t>DATE</a:t>
                      </a:r>
                    </a:p>
                  </a:txBody>
                  <a:tcPr/>
                </a:tc>
                <a:tc>
                  <a:txBody>
                    <a:bodyPr/>
                    <a:lstStyle/>
                    <a:p>
                      <a:pPr algn="ctr"/>
                      <a:r>
                        <a:rPr lang="en-US" dirty="0"/>
                        <a:t>FILE DOWNLOADS</a:t>
                      </a:r>
                    </a:p>
                  </a:txBody>
                  <a:tcPr/>
                </a:tc>
                <a:tc>
                  <a:txBody>
                    <a:bodyPr/>
                    <a:lstStyle/>
                    <a:p>
                      <a:pPr algn="ctr"/>
                      <a:r>
                        <a:rPr lang="en-US" dirty="0"/>
                        <a:t>FILE SIZE (MB)</a:t>
                      </a:r>
                    </a:p>
                  </a:txBody>
                  <a:tcPr/>
                </a:tc>
                <a:extLst>
                  <a:ext uri="{0D108BD9-81ED-4DB2-BD59-A6C34878D82A}">
                    <a16:rowId xmlns:a16="http://schemas.microsoft.com/office/drawing/2014/main" val="10000"/>
                  </a:ext>
                </a:extLst>
              </a:tr>
              <a:tr h="370840">
                <a:tc>
                  <a:txBody>
                    <a:bodyPr/>
                    <a:lstStyle/>
                    <a:p>
                      <a:pPr algn="r"/>
                      <a:r>
                        <a:rPr lang="en-US" dirty="0"/>
                        <a:t>8/3</a:t>
                      </a:r>
                    </a:p>
                  </a:txBody>
                  <a:tcPr/>
                </a:tc>
                <a:tc>
                  <a:txBody>
                    <a:bodyPr/>
                    <a:lstStyle/>
                    <a:p>
                      <a:pPr algn="ctr"/>
                      <a:r>
                        <a:rPr lang="en-US" dirty="0"/>
                        <a:t>166</a:t>
                      </a:r>
                    </a:p>
                  </a:txBody>
                  <a:tcPr/>
                </a:tc>
                <a:tc>
                  <a:txBody>
                    <a:bodyPr/>
                    <a:lstStyle/>
                    <a:p>
                      <a:pPr algn="ctr"/>
                      <a:r>
                        <a:rPr lang="en-US" dirty="0"/>
                        <a:t>617</a:t>
                      </a:r>
                    </a:p>
                  </a:txBody>
                  <a:tcPr/>
                </a:tc>
                <a:extLst>
                  <a:ext uri="{0D108BD9-81ED-4DB2-BD59-A6C34878D82A}">
                    <a16:rowId xmlns:a16="http://schemas.microsoft.com/office/drawing/2014/main" val="10001"/>
                  </a:ext>
                </a:extLst>
              </a:tr>
              <a:tr h="370840">
                <a:tc>
                  <a:txBody>
                    <a:bodyPr/>
                    <a:lstStyle/>
                    <a:p>
                      <a:pPr algn="r"/>
                      <a:r>
                        <a:rPr lang="en-US" dirty="0"/>
                        <a:t>8/4</a:t>
                      </a:r>
                    </a:p>
                  </a:txBody>
                  <a:tcPr/>
                </a:tc>
                <a:tc>
                  <a:txBody>
                    <a:bodyPr/>
                    <a:lstStyle/>
                    <a:p>
                      <a:pPr algn="ctr"/>
                      <a:r>
                        <a:rPr lang="en-US" dirty="0"/>
                        <a:t>434</a:t>
                      </a:r>
                    </a:p>
                  </a:txBody>
                  <a:tcPr/>
                </a:tc>
                <a:tc>
                  <a:txBody>
                    <a:bodyPr/>
                    <a:lstStyle/>
                    <a:p>
                      <a:pPr algn="ctr"/>
                      <a:r>
                        <a:rPr lang="en-US" dirty="0"/>
                        <a:t>1928</a:t>
                      </a:r>
                    </a:p>
                  </a:txBody>
                  <a:tcPr/>
                </a:tc>
                <a:extLst>
                  <a:ext uri="{0D108BD9-81ED-4DB2-BD59-A6C34878D82A}">
                    <a16:rowId xmlns:a16="http://schemas.microsoft.com/office/drawing/2014/main" val="10002"/>
                  </a:ext>
                </a:extLst>
              </a:tr>
              <a:tr h="370840">
                <a:tc>
                  <a:txBody>
                    <a:bodyPr/>
                    <a:lstStyle/>
                    <a:p>
                      <a:pPr algn="r"/>
                      <a:r>
                        <a:rPr lang="en-US" dirty="0"/>
                        <a:t>8/5</a:t>
                      </a:r>
                    </a:p>
                  </a:txBody>
                  <a:tcPr/>
                </a:tc>
                <a:tc>
                  <a:txBody>
                    <a:bodyPr/>
                    <a:lstStyle/>
                    <a:p>
                      <a:pPr algn="ctr"/>
                      <a:r>
                        <a:rPr lang="en-US" dirty="0"/>
                        <a:t>461</a:t>
                      </a:r>
                    </a:p>
                  </a:txBody>
                  <a:tcPr/>
                </a:tc>
                <a:tc>
                  <a:txBody>
                    <a:bodyPr/>
                    <a:lstStyle/>
                    <a:p>
                      <a:pPr algn="ctr"/>
                      <a:r>
                        <a:rPr lang="en-US" dirty="0"/>
                        <a:t>538</a:t>
                      </a:r>
                    </a:p>
                  </a:txBody>
                  <a:tcPr/>
                </a:tc>
                <a:extLst>
                  <a:ext uri="{0D108BD9-81ED-4DB2-BD59-A6C34878D82A}">
                    <a16:rowId xmlns:a16="http://schemas.microsoft.com/office/drawing/2014/main" val="10003"/>
                  </a:ext>
                </a:extLst>
              </a:tr>
              <a:tr h="370840">
                <a:tc>
                  <a:txBody>
                    <a:bodyPr/>
                    <a:lstStyle/>
                    <a:p>
                      <a:pPr algn="r"/>
                      <a:r>
                        <a:rPr lang="en-US" dirty="0"/>
                        <a:t>8/6</a:t>
                      </a:r>
                    </a:p>
                  </a:txBody>
                  <a:tcPr/>
                </a:tc>
                <a:tc>
                  <a:txBody>
                    <a:bodyPr/>
                    <a:lstStyle/>
                    <a:p>
                      <a:pPr algn="ctr"/>
                      <a:r>
                        <a:rPr lang="en-US" dirty="0"/>
                        <a:t>439</a:t>
                      </a:r>
                    </a:p>
                  </a:txBody>
                  <a:tcPr/>
                </a:tc>
                <a:tc>
                  <a:txBody>
                    <a:bodyPr/>
                    <a:lstStyle/>
                    <a:p>
                      <a:pPr algn="ctr"/>
                      <a:r>
                        <a:rPr lang="en-US" dirty="0"/>
                        <a:t>2011</a:t>
                      </a:r>
                    </a:p>
                  </a:txBody>
                  <a:tcPr/>
                </a:tc>
                <a:extLst>
                  <a:ext uri="{0D108BD9-81ED-4DB2-BD59-A6C34878D82A}">
                    <a16:rowId xmlns:a16="http://schemas.microsoft.com/office/drawing/2014/main" val="10004"/>
                  </a:ext>
                </a:extLst>
              </a:tr>
              <a:tr h="370840">
                <a:tc>
                  <a:txBody>
                    <a:bodyPr/>
                    <a:lstStyle/>
                    <a:p>
                      <a:pPr algn="r"/>
                      <a:r>
                        <a:rPr lang="en-US" dirty="0"/>
                        <a:t>8/7</a:t>
                      </a:r>
                    </a:p>
                  </a:txBody>
                  <a:tcPr/>
                </a:tc>
                <a:tc>
                  <a:txBody>
                    <a:bodyPr/>
                    <a:lstStyle/>
                    <a:p>
                      <a:pPr algn="ctr"/>
                      <a:r>
                        <a:rPr lang="en-US" dirty="0"/>
                        <a:t>526</a:t>
                      </a:r>
                    </a:p>
                  </a:txBody>
                  <a:tcPr/>
                </a:tc>
                <a:tc>
                  <a:txBody>
                    <a:bodyPr/>
                    <a:lstStyle/>
                    <a:p>
                      <a:pPr algn="ctr"/>
                      <a:r>
                        <a:rPr lang="en-US" dirty="0"/>
                        <a:t>1123</a:t>
                      </a:r>
                    </a:p>
                  </a:txBody>
                  <a:tcPr/>
                </a:tc>
                <a:extLst>
                  <a:ext uri="{0D108BD9-81ED-4DB2-BD59-A6C34878D82A}">
                    <a16:rowId xmlns:a16="http://schemas.microsoft.com/office/drawing/2014/main" val="10005"/>
                  </a:ext>
                </a:extLst>
              </a:tr>
              <a:tr h="370840">
                <a:tc>
                  <a:txBody>
                    <a:bodyPr/>
                    <a:lstStyle/>
                    <a:p>
                      <a:pPr algn="r"/>
                      <a:r>
                        <a:rPr lang="en-US" dirty="0"/>
                        <a:t>8/8</a:t>
                      </a:r>
                    </a:p>
                  </a:txBody>
                  <a:tcPr/>
                </a:tc>
                <a:tc>
                  <a:txBody>
                    <a:bodyPr/>
                    <a:lstStyle/>
                    <a:p>
                      <a:pPr algn="ctr"/>
                      <a:r>
                        <a:rPr lang="en-US" dirty="0"/>
                        <a:t>224</a:t>
                      </a:r>
                    </a:p>
                  </a:txBody>
                  <a:tcPr/>
                </a:tc>
                <a:tc>
                  <a:txBody>
                    <a:bodyPr/>
                    <a:lstStyle/>
                    <a:p>
                      <a:pPr algn="ctr"/>
                      <a:r>
                        <a:rPr lang="en-US" dirty="0"/>
                        <a:t>141</a:t>
                      </a:r>
                    </a:p>
                  </a:txBody>
                  <a:tcPr/>
                </a:tc>
                <a:extLst>
                  <a:ext uri="{0D108BD9-81ED-4DB2-BD59-A6C34878D82A}">
                    <a16:rowId xmlns:a16="http://schemas.microsoft.com/office/drawing/2014/main" val="10006"/>
                  </a:ext>
                </a:extLst>
              </a:tr>
              <a:tr h="370840">
                <a:tc>
                  <a:txBody>
                    <a:bodyPr/>
                    <a:lstStyle/>
                    <a:p>
                      <a:pPr algn="r"/>
                      <a:r>
                        <a:rPr lang="en-US" dirty="0"/>
                        <a:t>8/9</a:t>
                      </a:r>
                    </a:p>
                  </a:txBody>
                  <a:tcPr/>
                </a:tc>
                <a:tc>
                  <a:txBody>
                    <a:bodyPr/>
                    <a:lstStyle/>
                    <a:p>
                      <a:pPr algn="ctr"/>
                      <a:r>
                        <a:rPr lang="en-US" dirty="0"/>
                        <a:t>269</a:t>
                      </a:r>
                    </a:p>
                  </a:txBody>
                  <a:tcPr/>
                </a:tc>
                <a:tc>
                  <a:txBody>
                    <a:bodyPr/>
                    <a:lstStyle/>
                    <a:p>
                      <a:pPr algn="ctr"/>
                      <a:r>
                        <a:rPr lang="en-US" dirty="0"/>
                        <a:t>580</a:t>
                      </a:r>
                    </a:p>
                  </a:txBody>
                  <a:tcPr/>
                </a:tc>
                <a:extLst>
                  <a:ext uri="{0D108BD9-81ED-4DB2-BD59-A6C34878D82A}">
                    <a16:rowId xmlns:a16="http://schemas.microsoft.com/office/drawing/2014/main" val="10007"/>
                  </a:ext>
                </a:extLst>
              </a:tr>
              <a:tr h="370840">
                <a:tc>
                  <a:txBody>
                    <a:bodyPr/>
                    <a:lstStyle/>
                    <a:p>
                      <a:pPr algn="r"/>
                      <a:r>
                        <a:rPr lang="en-US" dirty="0"/>
                        <a:t>8/10</a:t>
                      </a:r>
                    </a:p>
                  </a:txBody>
                  <a:tcPr/>
                </a:tc>
                <a:tc>
                  <a:txBody>
                    <a:bodyPr/>
                    <a:lstStyle/>
                    <a:p>
                      <a:pPr algn="ctr"/>
                      <a:r>
                        <a:rPr lang="en-US" dirty="0"/>
                        <a:t>484</a:t>
                      </a:r>
                    </a:p>
                  </a:txBody>
                  <a:tcPr/>
                </a:tc>
                <a:tc>
                  <a:txBody>
                    <a:bodyPr/>
                    <a:lstStyle/>
                    <a:p>
                      <a:pPr algn="ctr"/>
                      <a:r>
                        <a:rPr lang="en-US" dirty="0"/>
                        <a:t>1391</a:t>
                      </a:r>
                    </a:p>
                  </a:txBody>
                  <a:tcPr/>
                </a:tc>
                <a:extLst>
                  <a:ext uri="{0D108BD9-81ED-4DB2-BD59-A6C34878D82A}">
                    <a16:rowId xmlns:a16="http://schemas.microsoft.com/office/drawing/2014/main" val="10008"/>
                  </a:ext>
                </a:extLst>
              </a:tr>
              <a:tr h="370840">
                <a:tc>
                  <a:txBody>
                    <a:bodyPr/>
                    <a:lstStyle/>
                    <a:p>
                      <a:pPr algn="r"/>
                      <a:r>
                        <a:rPr lang="en-US" dirty="0"/>
                        <a:t>8/11</a:t>
                      </a:r>
                    </a:p>
                  </a:txBody>
                  <a:tcPr/>
                </a:tc>
                <a:tc>
                  <a:txBody>
                    <a:bodyPr/>
                    <a:lstStyle/>
                    <a:p>
                      <a:pPr algn="ctr"/>
                      <a:r>
                        <a:rPr lang="en-US" dirty="0"/>
                        <a:t>441</a:t>
                      </a:r>
                    </a:p>
                  </a:txBody>
                  <a:tcPr/>
                </a:tc>
                <a:tc>
                  <a:txBody>
                    <a:bodyPr/>
                    <a:lstStyle/>
                    <a:p>
                      <a:pPr algn="ctr"/>
                      <a:r>
                        <a:rPr lang="en-US" dirty="0"/>
                        <a:t>753</a:t>
                      </a:r>
                    </a:p>
                  </a:txBody>
                  <a:tcPr/>
                </a:tc>
                <a:extLst>
                  <a:ext uri="{0D108BD9-81ED-4DB2-BD59-A6C34878D82A}">
                    <a16:rowId xmlns:a16="http://schemas.microsoft.com/office/drawing/2014/main" val="10009"/>
                  </a:ext>
                </a:extLst>
              </a:tr>
              <a:tr h="370840">
                <a:tc>
                  <a:txBody>
                    <a:bodyPr/>
                    <a:lstStyle/>
                    <a:p>
                      <a:pPr algn="r"/>
                      <a:r>
                        <a:rPr lang="en-US" dirty="0"/>
                        <a:t>8/12</a:t>
                      </a:r>
                    </a:p>
                  </a:txBody>
                  <a:tcPr/>
                </a:tc>
                <a:tc>
                  <a:txBody>
                    <a:bodyPr/>
                    <a:lstStyle/>
                    <a:p>
                      <a:pPr algn="ctr"/>
                      <a:r>
                        <a:rPr lang="en-US" dirty="0"/>
                        <a:t>535</a:t>
                      </a:r>
                    </a:p>
                  </a:txBody>
                  <a:tcPr/>
                </a:tc>
                <a:tc>
                  <a:txBody>
                    <a:bodyPr/>
                    <a:lstStyle/>
                    <a:p>
                      <a:pPr algn="ctr"/>
                      <a:r>
                        <a:rPr lang="en-US" dirty="0"/>
                        <a:t>1461</a:t>
                      </a:r>
                    </a:p>
                  </a:txBody>
                  <a:tcPr/>
                </a:tc>
                <a:extLst>
                  <a:ext uri="{0D108BD9-81ED-4DB2-BD59-A6C34878D82A}">
                    <a16:rowId xmlns:a16="http://schemas.microsoft.com/office/drawing/2014/main" val="10010"/>
                  </a:ext>
                </a:extLst>
              </a:tr>
              <a:tr h="370840">
                <a:tc>
                  <a:txBody>
                    <a:bodyPr/>
                    <a:lstStyle/>
                    <a:p>
                      <a:pPr algn="r"/>
                      <a:r>
                        <a:rPr lang="en-US" dirty="0"/>
                        <a:t>8/13</a:t>
                      </a:r>
                    </a:p>
                  </a:txBody>
                  <a:tcPr/>
                </a:tc>
                <a:tc>
                  <a:txBody>
                    <a:bodyPr/>
                    <a:lstStyle/>
                    <a:p>
                      <a:pPr algn="ctr"/>
                      <a:r>
                        <a:rPr lang="en-US" dirty="0"/>
                        <a:t>527</a:t>
                      </a:r>
                    </a:p>
                  </a:txBody>
                  <a:tcPr/>
                </a:tc>
                <a:tc>
                  <a:txBody>
                    <a:bodyPr/>
                    <a:lstStyle/>
                    <a:p>
                      <a:pPr algn="ctr"/>
                      <a:r>
                        <a:rPr lang="en-US" dirty="0"/>
                        <a:t>1859</a:t>
                      </a:r>
                    </a:p>
                  </a:txBody>
                  <a:tcPr/>
                </a:tc>
                <a:extLst>
                  <a:ext uri="{0D108BD9-81ED-4DB2-BD59-A6C34878D82A}">
                    <a16:rowId xmlns:a16="http://schemas.microsoft.com/office/drawing/2014/main" val="10011"/>
                  </a:ext>
                </a:extLst>
              </a:tr>
              <a:tr h="370840">
                <a:tc>
                  <a:txBody>
                    <a:bodyPr/>
                    <a:lstStyle/>
                    <a:p>
                      <a:pPr algn="r"/>
                      <a:r>
                        <a:rPr lang="en-US" dirty="0"/>
                        <a:t>8/14</a:t>
                      </a:r>
                    </a:p>
                  </a:txBody>
                  <a:tcPr/>
                </a:tc>
                <a:tc>
                  <a:txBody>
                    <a:bodyPr/>
                    <a:lstStyle/>
                    <a:p>
                      <a:pPr algn="ctr"/>
                      <a:r>
                        <a:rPr lang="en-US" dirty="0"/>
                        <a:t>503</a:t>
                      </a:r>
                    </a:p>
                  </a:txBody>
                  <a:tcPr/>
                </a:tc>
                <a:tc>
                  <a:txBody>
                    <a:bodyPr/>
                    <a:lstStyle/>
                    <a:p>
                      <a:pPr algn="ctr"/>
                      <a:r>
                        <a:rPr lang="en-US" dirty="0"/>
                        <a:t>907</a:t>
                      </a:r>
                    </a:p>
                  </a:txBody>
                  <a:tcPr/>
                </a:tc>
                <a:extLst>
                  <a:ext uri="{0D108BD9-81ED-4DB2-BD59-A6C34878D82A}">
                    <a16:rowId xmlns:a16="http://schemas.microsoft.com/office/drawing/2014/main" val="10012"/>
                  </a:ext>
                </a:extLst>
              </a:tr>
              <a:tr h="370840">
                <a:tc>
                  <a:txBody>
                    <a:bodyPr/>
                    <a:lstStyle/>
                    <a:p>
                      <a:pPr algn="r"/>
                      <a:r>
                        <a:rPr lang="en-US" dirty="0"/>
                        <a:t>8/15</a:t>
                      </a:r>
                    </a:p>
                  </a:txBody>
                  <a:tcPr/>
                </a:tc>
                <a:tc>
                  <a:txBody>
                    <a:bodyPr/>
                    <a:lstStyle/>
                    <a:p>
                      <a:pPr algn="ctr"/>
                      <a:r>
                        <a:rPr lang="en-US" dirty="0"/>
                        <a:t>366</a:t>
                      </a:r>
                    </a:p>
                  </a:txBody>
                  <a:tcPr/>
                </a:tc>
                <a:tc>
                  <a:txBody>
                    <a:bodyPr/>
                    <a:lstStyle/>
                    <a:p>
                      <a:pPr algn="ctr"/>
                      <a:r>
                        <a:rPr lang="en-US" dirty="0"/>
                        <a:t>329</a:t>
                      </a:r>
                    </a:p>
                  </a:txBody>
                  <a:tcPr/>
                </a:tc>
                <a:extLst>
                  <a:ext uri="{0D108BD9-81ED-4DB2-BD59-A6C34878D82A}">
                    <a16:rowId xmlns:a16="http://schemas.microsoft.com/office/drawing/2014/main" val="10013"/>
                  </a:ext>
                </a:extLst>
              </a:tr>
              <a:tr h="370840">
                <a:tc>
                  <a:txBody>
                    <a:bodyPr/>
                    <a:lstStyle/>
                    <a:p>
                      <a:pPr algn="r"/>
                      <a:r>
                        <a:rPr lang="en-US" dirty="0"/>
                        <a:t>8/16</a:t>
                      </a:r>
                    </a:p>
                  </a:txBody>
                  <a:tcPr/>
                </a:tc>
                <a:tc>
                  <a:txBody>
                    <a:bodyPr/>
                    <a:lstStyle/>
                    <a:p>
                      <a:pPr algn="ctr"/>
                      <a:r>
                        <a:rPr lang="en-US" dirty="0"/>
                        <a:t>272</a:t>
                      </a:r>
                    </a:p>
                  </a:txBody>
                  <a:tcPr/>
                </a:tc>
                <a:tc>
                  <a:txBody>
                    <a:bodyPr/>
                    <a:lstStyle/>
                    <a:p>
                      <a:pPr algn="ctr"/>
                      <a:r>
                        <a:rPr lang="en-US" dirty="0"/>
                        <a:t>234</a:t>
                      </a:r>
                    </a:p>
                  </a:txBody>
                  <a:tcPr/>
                </a:tc>
                <a:extLst>
                  <a:ext uri="{0D108BD9-81ED-4DB2-BD59-A6C34878D82A}">
                    <a16:rowId xmlns:a16="http://schemas.microsoft.com/office/drawing/2014/main" val="10014"/>
                  </a:ext>
                </a:extLst>
              </a:tr>
            </a:tbl>
          </a:graphicData>
        </a:graphic>
      </p:graphicFrame>
      <p:sp>
        <p:nvSpPr>
          <p:cNvPr id="4" name="Text Placeholder 3"/>
          <p:cNvSpPr>
            <a:spLocks noGrp="1"/>
          </p:cNvSpPr>
          <p:nvPr>
            <p:ph type="body" sz="half" idx="2"/>
          </p:nvPr>
        </p:nvSpPr>
        <p:spPr/>
        <p:txBody>
          <a:bodyPr/>
          <a:lstStyle/>
          <a:p>
            <a:r>
              <a:rPr lang="en-US" dirty="0"/>
              <a:t>Sometimes it may be better to reformat or recreate a true table directly in PowerPoint for readability.</a:t>
            </a:r>
          </a:p>
          <a:p>
            <a:r>
              <a:rPr lang="en-US" dirty="0"/>
              <a:t>Tables are great for side-by-side comparison of data, but they can lack a visual effect if you are trying to emphasize a point.</a:t>
            </a:r>
          </a:p>
        </p:txBody>
      </p:sp>
      <p:sp>
        <p:nvSpPr>
          <p:cNvPr id="6" name="Footer Placeholder 2">
            <a:extLst>
              <a:ext uri="{FF2B5EF4-FFF2-40B4-BE49-F238E27FC236}">
                <a16:creationId xmlns:a16="http://schemas.microsoft.com/office/drawing/2014/main" id="{A37BC7DF-DA6A-4906-8FE0-B185349024F5}"/>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28310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Slide Sorter</a:t>
            </a:r>
          </a:p>
        </p:txBody>
      </p:sp>
      <p:sp>
        <p:nvSpPr>
          <p:cNvPr id="7" name="Content Placeholder 6"/>
          <p:cNvSpPr>
            <a:spLocks noGrp="1"/>
          </p:cNvSpPr>
          <p:nvPr>
            <p:ph sz="half" idx="1"/>
          </p:nvPr>
        </p:nvSpPr>
        <p:spPr>
          <a:xfrm>
            <a:off x="768096" y="2286000"/>
            <a:ext cx="1907371" cy="4023360"/>
          </a:xfrm>
        </p:spPr>
        <p:txBody>
          <a:bodyPr>
            <a:normAutofit/>
          </a:bodyPr>
          <a:lstStyle/>
          <a:p>
            <a:r>
              <a:rPr lang="en-US" sz="1600" dirty="0"/>
              <a:t>Utilize the Slide Sorter view while setting up your slides to see how the flow is progressing on your presentation</a:t>
            </a:r>
          </a:p>
          <a:p>
            <a:pPr marL="0" indent="0">
              <a:buNone/>
            </a:pPr>
            <a:endParaRPr lang="en-US" sz="1600"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01468" y="2286000"/>
            <a:ext cx="5627923" cy="4022724"/>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216" y="3529542"/>
            <a:ext cx="2638425" cy="1933575"/>
          </a:xfrm>
          <a:prstGeom prst="rect">
            <a:avLst/>
          </a:prstGeom>
          <a:ln>
            <a:solidFill>
              <a:schemeClr val="tx1"/>
            </a:solidFill>
          </a:ln>
          <a:effectLst>
            <a:outerShdw blurRad="292100" dist="139700" dir="2700000" algn="tl" rotWithShape="0">
              <a:srgbClr val="333333">
                <a:alpha val="65000"/>
              </a:srgbClr>
            </a:outerShdw>
          </a:effectLst>
        </p:spPr>
      </p:pic>
      <p:cxnSp>
        <p:nvCxnSpPr>
          <p:cNvPr id="14" name="Straight Connector 13"/>
          <p:cNvCxnSpPr/>
          <p:nvPr/>
        </p:nvCxnSpPr>
        <p:spPr>
          <a:xfrm>
            <a:off x="4289778" y="5463117"/>
            <a:ext cx="2280355" cy="888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34641" y="3529542"/>
            <a:ext cx="470870" cy="2404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570133" y="5933743"/>
            <a:ext cx="835378" cy="41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2">
            <a:extLst>
              <a:ext uri="{FF2B5EF4-FFF2-40B4-BE49-F238E27FC236}">
                <a16:creationId xmlns:a16="http://schemas.microsoft.com/office/drawing/2014/main" id="{7B46D29D-5AC3-41BF-BD45-6A445F255EB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88457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4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3E8170E5-494B-4F56-A062-08F7432A5B70}"/>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53461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SmartART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05388165"/>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Or 7"/>
          <p:cNvSpPr/>
          <p:nvPr/>
        </p:nvSpPr>
        <p:spPr>
          <a:xfrm>
            <a:off x="7540978" y="2777067"/>
            <a:ext cx="383823" cy="383823"/>
          </a:xfrm>
          <a:prstGeom prst="flowChar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Rectangle 9"/>
          <p:cNvSpPr/>
          <p:nvPr/>
        </p:nvSpPr>
        <p:spPr>
          <a:xfrm rot="5400000">
            <a:off x="7441839" y="3917245"/>
            <a:ext cx="387931"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Rectangle 10"/>
          <p:cNvSpPr/>
          <p:nvPr/>
        </p:nvSpPr>
        <p:spPr>
          <a:xfrm rot="5400000">
            <a:off x="7599681" y="3950908"/>
            <a:ext cx="320605"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Rectangle 11"/>
          <p:cNvSpPr/>
          <p:nvPr/>
        </p:nvSpPr>
        <p:spPr>
          <a:xfrm rot="5400000">
            <a:off x="7751681" y="3978729"/>
            <a:ext cx="264963"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Rectangle 13"/>
          <p:cNvSpPr/>
          <p:nvPr/>
        </p:nvSpPr>
        <p:spPr>
          <a:xfrm>
            <a:off x="7560374" y="4796896"/>
            <a:ext cx="264963"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Rectangle 14"/>
          <p:cNvSpPr/>
          <p:nvPr/>
        </p:nvSpPr>
        <p:spPr>
          <a:xfrm>
            <a:off x="7560374" y="4926718"/>
            <a:ext cx="387933"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15"/>
          <p:cNvSpPr/>
          <p:nvPr/>
        </p:nvSpPr>
        <p:spPr>
          <a:xfrm>
            <a:off x="7560374" y="5045251"/>
            <a:ext cx="291459" cy="101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0" name="Flowchart: Internal Storage 19"/>
          <p:cNvSpPr/>
          <p:nvPr/>
        </p:nvSpPr>
        <p:spPr>
          <a:xfrm rot="16200000">
            <a:off x="7562169" y="5801608"/>
            <a:ext cx="362632" cy="362632"/>
          </a:xfrm>
          <a:prstGeom prst="flowChartInternalStorag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3" name="Freeform 22"/>
          <p:cNvSpPr/>
          <p:nvPr/>
        </p:nvSpPr>
        <p:spPr>
          <a:xfrm>
            <a:off x="7585004" y="5891150"/>
            <a:ext cx="316092" cy="170983"/>
          </a:xfrm>
          <a:custGeom>
            <a:avLst/>
            <a:gdLst>
              <a:gd name="connsiteX0" fmla="*/ 0 w 1964267"/>
              <a:gd name="connsiteY0" fmla="*/ 835377 h 835377"/>
              <a:gd name="connsiteX1" fmla="*/ 519289 w 1964267"/>
              <a:gd name="connsiteY1" fmla="*/ 722489 h 835377"/>
              <a:gd name="connsiteX2" fmla="*/ 812800 w 1964267"/>
              <a:gd name="connsiteY2" fmla="*/ 338666 h 835377"/>
              <a:gd name="connsiteX3" fmla="*/ 1083734 w 1964267"/>
              <a:gd name="connsiteY3" fmla="*/ 225777 h 835377"/>
              <a:gd name="connsiteX4" fmla="*/ 1286934 w 1964267"/>
              <a:gd name="connsiteY4" fmla="*/ 67733 h 835377"/>
              <a:gd name="connsiteX5" fmla="*/ 1715912 w 1964267"/>
              <a:gd name="connsiteY5" fmla="*/ 90311 h 835377"/>
              <a:gd name="connsiteX6" fmla="*/ 1964267 w 1964267"/>
              <a:gd name="connsiteY6" fmla="*/ 0 h 83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4267" h="835377">
                <a:moveTo>
                  <a:pt x="0" y="835377"/>
                </a:moveTo>
                <a:cubicBezTo>
                  <a:pt x="191911" y="820325"/>
                  <a:pt x="383822" y="805274"/>
                  <a:pt x="519289" y="722489"/>
                </a:cubicBezTo>
                <a:cubicBezTo>
                  <a:pt x="654756" y="639704"/>
                  <a:pt x="718726" y="421451"/>
                  <a:pt x="812800" y="338666"/>
                </a:cubicBezTo>
                <a:cubicBezTo>
                  <a:pt x="906874" y="255881"/>
                  <a:pt x="1004712" y="270932"/>
                  <a:pt x="1083734" y="225777"/>
                </a:cubicBezTo>
                <a:cubicBezTo>
                  <a:pt x="1162756" y="180622"/>
                  <a:pt x="1181571" y="90311"/>
                  <a:pt x="1286934" y="67733"/>
                </a:cubicBezTo>
                <a:cubicBezTo>
                  <a:pt x="1392297" y="45155"/>
                  <a:pt x="1603023" y="101600"/>
                  <a:pt x="1715912" y="90311"/>
                </a:cubicBezTo>
                <a:cubicBezTo>
                  <a:pt x="1828801" y="79022"/>
                  <a:pt x="1896534" y="39511"/>
                  <a:pt x="1964267" y="0"/>
                </a:cubicBezTo>
              </a:path>
            </a:pathLst>
          </a:custGeom>
          <a:noFill/>
          <a:ln>
            <a:solidFill>
              <a:schemeClr val="bg1"/>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Footer Placeholder 2">
            <a:extLst>
              <a:ext uri="{FF2B5EF4-FFF2-40B4-BE49-F238E27FC236}">
                <a16:creationId xmlns:a16="http://schemas.microsoft.com/office/drawing/2014/main" id="{2807D853-53C0-42D6-96AD-D8109D3C928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70389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600"/>
              </a:solidFill>
            </a:endParaRPr>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Doe</a:t>
            </a:r>
          </a:p>
        </p:txBody>
      </p:sp>
      <p:sp>
        <p:nvSpPr>
          <p:cNvPr id="4" name="Content Placeholder 3"/>
          <p:cNvSpPr>
            <a:spLocks noGrp="1"/>
          </p:cNvSpPr>
          <p:nvPr>
            <p:ph sz="half" idx="2"/>
          </p:nvPr>
        </p:nvSpPr>
        <p:spPr>
          <a:xfrm>
            <a:off x="768096" y="2967788"/>
            <a:ext cx="3566160" cy="1446168"/>
          </a:xfrm>
        </p:spPr>
        <p:txBody>
          <a:bodyPr/>
          <a:lstStyle/>
          <a:p>
            <a:r>
              <a:rPr lang="en-US" dirty="0"/>
              <a:t>Title of Presenter</a:t>
            </a:r>
          </a:p>
          <a:p>
            <a:r>
              <a:rPr lang="en-US" dirty="0"/>
              <a:t>Company Name</a:t>
            </a:r>
          </a:p>
          <a:p>
            <a:r>
              <a:rPr lang="en-US" dirty="0"/>
              <a:t>email@address.com</a:t>
            </a:r>
          </a:p>
        </p:txBody>
      </p:sp>
      <p:sp>
        <p:nvSpPr>
          <p:cNvPr id="5" name="Text Placeholder 4"/>
          <p:cNvSpPr>
            <a:spLocks noGrp="1"/>
          </p:cNvSpPr>
          <p:nvPr>
            <p:ph type="body" sz="quarter" idx="3"/>
          </p:nvPr>
        </p:nvSpPr>
        <p:spPr/>
        <p:txBody>
          <a:bodyPr/>
          <a:lstStyle/>
          <a:p>
            <a:r>
              <a:rPr lang="en-US" dirty="0"/>
              <a:t>John Doe</a:t>
            </a:r>
          </a:p>
        </p:txBody>
      </p:sp>
      <p:sp>
        <p:nvSpPr>
          <p:cNvPr id="6" name="Content Placeholder 5"/>
          <p:cNvSpPr>
            <a:spLocks noGrp="1"/>
          </p:cNvSpPr>
          <p:nvPr>
            <p:ph sz="quarter" idx="4"/>
          </p:nvPr>
        </p:nvSpPr>
        <p:spPr>
          <a:xfrm>
            <a:off x="4491990" y="2967788"/>
            <a:ext cx="3566160" cy="1446168"/>
          </a:xfrm>
        </p:spPr>
        <p:txBody>
          <a:bodyPr/>
          <a:lstStyle/>
          <a:p>
            <a:r>
              <a:rPr lang="en-US" dirty="0"/>
              <a:t>Title of Presenter</a:t>
            </a:r>
          </a:p>
          <a:p>
            <a:r>
              <a:rPr lang="en-US" dirty="0"/>
              <a:t>Company Name</a:t>
            </a:r>
          </a:p>
          <a:p>
            <a:r>
              <a:rPr lang="en-US" dirty="0"/>
              <a:t>email@address.com</a:t>
            </a:r>
          </a:p>
          <a:p>
            <a:endParaRPr lang="en-US" dirty="0"/>
          </a:p>
        </p:txBody>
      </p:sp>
      <p:sp>
        <p:nvSpPr>
          <p:cNvPr id="7" name="Content Placeholder 3"/>
          <p:cNvSpPr txBox="1">
            <a:spLocks/>
          </p:cNvSpPr>
          <p:nvPr/>
        </p:nvSpPr>
        <p:spPr>
          <a:xfrm>
            <a:off x="768096"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a:t>
            </a:r>
            <a:r>
              <a:rPr lang="en-US" sz="1600" dirty="0" err="1"/>
              <a:t>Aliquam</a:t>
            </a:r>
            <a:r>
              <a:rPr lang="en-US" sz="1600" dirty="0"/>
              <a:t> </a:t>
            </a:r>
            <a:r>
              <a:rPr lang="en-US" sz="1600" dirty="0" err="1"/>
              <a:t>molestie</a:t>
            </a:r>
            <a:r>
              <a:rPr lang="en-US" sz="1600" dirty="0"/>
              <a:t> </a:t>
            </a:r>
            <a:r>
              <a:rPr lang="en-US" sz="1600" dirty="0" err="1"/>
              <a:t>lectus</a:t>
            </a:r>
            <a:r>
              <a:rPr lang="en-US" sz="1600" dirty="0"/>
              <a:t> at </a:t>
            </a:r>
            <a:r>
              <a:rPr lang="en-US" sz="1600" dirty="0" err="1"/>
              <a:t>nibh</a:t>
            </a:r>
            <a:r>
              <a:rPr lang="en-US" sz="1600" dirty="0"/>
              <a:t> semper </a:t>
            </a:r>
            <a:r>
              <a:rPr lang="en-US" sz="1600" dirty="0" err="1"/>
              <a:t>egestas</a:t>
            </a:r>
            <a:r>
              <a:rPr lang="en-US" sz="1600" dirty="0"/>
              <a:t>. Maecenas </a:t>
            </a:r>
            <a:r>
              <a:rPr lang="en-US" sz="1600" dirty="0" err="1"/>
              <a:t>vel</a:t>
            </a:r>
            <a:r>
              <a:rPr lang="en-US" sz="1600" dirty="0"/>
              <a:t> nisi </a:t>
            </a:r>
            <a:r>
              <a:rPr lang="en-US" sz="1600" dirty="0" err="1"/>
              <a:t>blandit</a:t>
            </a:r>
            <a:r>
              <a:rPr lang="en-US" sz="1600" dirty="0"/>
              <a:t>, </a:t>
            </a:r>
            <a:r>
              <a:rPr lang="en-US" sz="1600" dirty="0" err="1"/>
              <a:t>egestas</a:t>
            </a:r>
            <a:r>
              <a:rPr lang="en-US" sz="1600" dirty="0"/>
              <a:t> </a:t>
            </a:r>
            <a:r>
              <a:rPr lang="en-US" sz="1600" dirty="0" err="1"/>
              <a:t>sapien</a:t>
            </a:r>
            <a:r>
              <a:rPr lang="en-US" sz="1600" dirty="0"/>
              <a:t> </a:t>
            </a:r>
            <a:r>
              <a:rPr lang="en-US" sz="1600" dirty="0" err="1"/>
              <a:t>eget</a:t>
            </a:r>
            <a:r>
              <a:rPr lang="en-US" sz="1600" dirty="0"/>
              <a:t>, </a:t>
            </a:r>
            <a:r>
              <a:rPr lang="en-US" sz="1600" dirty="0" err="1"/>
              <a:t>accumsan</a:t>
            </a:r>
            <a:r>
              <a:rPr lang="en-US" sz="1600" dirty="0"/>
              <a:t> </a:t>
            </a:r>
            <a:r>
              <a:rPr lang="en-US" sz="1600" dirty="0" err="1"/>
              <a:t>leo</a:t>
            </a:r>
            <a:r>
              <a:rPr lang="en-US" sz="1600" dirty="0"/>
              <a:t>. </a:t>
            </a:r>
            <a:r>
              <a:rPr lang="en-US" sz="1600" dirty="0" err="1"/>
              <a:t>Curabitur</a:t>
            </a:r>
            <a:r>
              <a:rPr lang="en-US" sz="1600" dirty="0"/>
              <a:t> </a:t>
            </a:r>
            <a:r>
              <a:rPr lang="en-US" sz="1600" dirty="0" err="1"/>
              <a:t>orci</a:t>
            </a:r>
            <a:r>
              <a:rPr lang="en-US" sz="1600" dirty="0"/>
              <a:t> </a:t>
            </a:r>
            <a:r>
              <a:rPr lang="en-US" sz="1600" dirty="0" err="1"/>
              <a:t>massa</a:t>
            </a:r>
            <a:r>
              <a:rPr lang="en-US" sz="1600" dirty="0"/>
              <a:t>, </a:t>
            </a:r>
            <a:r>
              <a:rPr lang="en-US" sz="1600" dirty="0" err="1"/>
              <a:t>blandit</a:t>
            </a:r>
            <a:r>
              <a:rPr lang="en-US" sz="1600" dirty="0"/>
              <a:t> </a:t>
            </a:r>
            <a:r>
              <a:rPr lang="en-US" sz="1600" dirty="0" err="1"/>
              <a:t>sed</a:t>
            </a:r>
            <a:r>
              <a:rPr lang="en-US" sz="1600" dirty="0"/>
              <a:t> </a:t>
            </a:r>
            <a:r>
              <a:rPr lang="en-US" sz="1600" dirty="0" err="1"/>
              <a:t>sollicitudin</a:t>
            </a:r>
            <a:r>
              <a:rPr lang="en-US" sz="1600" dirty="0"/>
              <a:t> vitae, </a:t>
            </a:r>
            <a:r>
              <a:rPr lang="en-US" sz="1600" dirty="0" err="1"/>
              <a:t>eleifend</a:t>
            </a:r>
            <a:r>
              <a:rPr lang="en-US" sz="1600" dirty="0"/>
              <a:t> </a:t>
            </a:r>
            <a:r>
              <a:rPr lang="en-US" sz="1600" dirty="0" err="1"/>
              <a:t>posuere</a:t>
            </a:r>
            <a:r>
              <a:rPr lang="en-US" sz="1600" dirty="0"/>
              <a:t> sem.</a:t>
            </a:r>
          </a:p>
        </p:txBody>
      </p:sp>
      <p:sp>
        <p:nvSpPr>
          <p:cNvPr id="8" name="Content Placeholder 3"/>
          <p:cNvSpPr txBox="1">
            <a:spLocks/>
          </p:cNvSpPr>
          <p:nvPr/>
        </p:nvSpPr>
        <p:spPr>
          <a:xfrm>
            <a:off x="4491990" y="4413956"/>
            <a:ext cx="3566160" cy="1446168"/>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a:t>
            </a:r>
            <a:r>
              <a:rPr lang="en-US" sz="1600" dirty="0" err="1"/>
              <a:t>Aliquam</a:t>
            </a:r>
            <a:r>
              <a:rPr lang="en-US" sz="1600" dirty="0"/>
              <a:t> </a:t>
            </a:r>
            <a:r>
              <a:rPr lang="en-US" sz="1600" dirty="0" err="1"/>
              <a:t>molestie</a:t>
            </a:r>
            <a:r>
              <a:rPr lang="en-US" sz="1600" dirty="0"/>
              <a:t> </a:t>
            </a:r>
            <a:r>
              <a:rPr lang="en-US" sz="1600" dirty="0" err="1"/>
              <a:t>lectus</a:t>
            </a:r>
            <a:r>
              <a:rPr lang="en-US" sz="1600" dirty="0"/>
              <a:t> at </a:t>
            </a:r>
            <a:r>
              <a:rPr lang="en-US" sz="1600" dirty="0" err="1"/>
              <a:t>nibh</a:t>
            </a:r>
            <a:r>
              <a:rPr lang="en-US" sz="1600" dirty="0"/>
              <a:t> semper </a:t>
            </a:r>
            <a:r>
              <a:rPr lang="en-US" sz="1600" dirty="0" err="1"/>
              <a:t>egestas</a:t>
            </a:r>
            <a:r>
              <a:rPr lang="en-US" sz="1600" dirty="0"/>
              <a:t>. Maecenas </a:t>
            </a:r>
            <a:r>
              <a:rPr lang="en-US" sz="1600" dirty="0" err="1"/>
              <a:t>vel</a:t>
            </a:r>
            <a:r>
              <a:rPr lang="en-US" sz="1600" dirty="0"/>
              <a:t> nisi </a:t>
            </a:r>
            <a:r>
              <a:rPr lang="en-US" sz="1600" dirty="0" err="1"/>
              <a:t>blandit</a:t>
            </a:r>
            <a:r>
              <a:rPr lang="en-US" sz="1600" dirty="0"/>
              <a:t>, </a:t>
            </a:r>
            <a:r>
              <a:rPr lang="en-US" sz="1600" dirty="0" err="1"/>
              <a:t>egestas</a:t>
            </a:r>
            <a:r>
              <a:rPr lang="en-US" sz="1600" dirty="0"/>
              <a:t> </a:t>
            </a:r>
            <a:r>
              <a:rPr lang="en-US" sz="1600" dirty="0" err="1"/>
              <a:t>sapien</a:t>
            </a:r>
            <a:r>
              <a:rPr lang="en-US" sz="1600" dirty="0"/>
              <a:t> </a:t>
            </a:r>
            <a:r>
              <a:rPr lang="en-US" sz="1600" dirty="0" err="1"/>
              <a:t>eget</a:t>
            </a:r>
            <a:r>
              <a:rPr lang="en-US" sz="1600" dirty="0"/>
              <a:t>, </a:t>
            </a:r>
            <a:r>
              <a:rPr lang="en-US" sz="1600" dirty="0" err="1"/>
              <a:t>accumsan</a:t>
            </a:r>
            <a:r>
              <a:rPr lang="en-US" sz="1600" dirty="0"/>
              <a:t> </a:t>
            </a:r>
            <a:r>
              <a:rPr lang="en-US" sz="1600" dirty="0" err="1"/>
              <a:t>leo</a:t>
            </a:r>
            <a:r>
              <a:rPr lang="en-US" sz="1600" dirty="0"/>
              <a:t>. </a:t>
            </a:r>
            <a:r>
              <a:rPr lang="en-US" sz="1600" dirty="0" err="1"/>
              <a:t>Curabitur</a:t>
            </a:r>
            <a:r>
              <a:rPr lang="en-US" sz="1600" dirty="0"/>
              <a:t> </a:t>
            </a:r>
            <a:r>
              <a:rPr lang="en-US" sz="1600" dirty="0" err="1"/>
              <a:t>orci</a:t>
            </a:r>
            <a:r>
              <a:rPr lang="en-US" sz="1600" dirty="0"/>
              <a:t> </a:t>
            </a:r>
            <a:r>
              <a:rPr lang="en-US" sz="1600" dirty="0" err="1"/>
              <a:t>massa</a:t>
            </a:r>
            <a:r>
              <a:rPr lang="en-US" sz="1600" dirty="0"/>
              <a:t>, </a:t>
            </a:r>
            <a:r>
              <a:rPr lang="en-US" sz="1600" dirty="0" err="1"/>
              <a:t>blandit</a:t>
            </a:r>
            <a:r>
              <a:rPr lang="en-US" sz="1600" dirty="0"/>
              <a:t> </a:t>
            </a:r>
            <a:r>
              <a:rPr lang="en-US" sz="1600" dirty="0" err="1"/>
              <a:t>sed</a:t>
            </a:r>
            <a:r>
              <a:rPr lang="en-US" sz="1600" dirty="0"/>
              <a:t> </a:t>
            </a:r>
            <a:r>
              <a:rPr lang="en-US" sz="1600" dirty="0" err="1"/>
              <a:t>sollicitudin</a:t>
            </a:r>
            <a:r>
              <a:rPr lang="en-US" sz="1600" dirty="0"/>
              <a:t> vitae, </a:t>
            </a:r>
            <a:r>
              <a:rPr lang="en-US" sz="1600" dirty="0" err="1"/>
              <a:t>eleifend</a:t>
            </a:r>
            <a:r>
              <a:rPr lang="en-US" sz="1600" dirty="0"/>
              <a:t> </a:t>
            </a:r>
            <a:r>
              <a:rPr lang="en-US" sz="1600" dirty="0" err="1"/>
              <a:t>posuere</a:t>
            </a:r>
            <a:r>
              <a:rPr lang="en-US" sz="1600" dirty="0"/>
              <a:t> sem.</a:t>
            </a:r>
          </a:p>
        </p:txBody>
      </p:sp>
      <p:sp>
        <p:nvSpPr>
          <p:cNvPr id="13" name="Footer Placeholder 2">
            <a:extLst>
              <a:ext uri="{FF2B5EF4-FFF2-40B4-BE49-F238E27FC236}">
                <a16:creationId xmlns:a16="http://schemas.microsoft.com/office/drawing/2014/main" id="{29214B14-BA24-4AFE-BD19-49686B9BD79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82927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CHARTS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623697415"/>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percentages of groups and limit to 4-6 slices</a:t>
            </a:r>
          </a:p>
          <a:p>
            <a:endParaRPr lang="en-US" dirty="0"/>
          </a:p>
        </p:txBody>
      </p:sp>
      <p:sp>
        <p:nvSpPr>
          <p:cNvPr id="6" name="Footer Placeholder 2">
            <a:extLst>
              <a:ext uri="{FF2B5EF4-FFF2-40B4-BE49-F238E27FC236}">
                <a16:creationId xmlns:a16="http://schemas.microsoft.com/office/drawing/2014/main" id="{8AD2B980-F081-49F0-A176-1F8A278E8A42}"/>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8292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BAR CHARTS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1498203"/>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changes over time and limit to 4-8 bars</a:t>
            </a:r>
          </a:p>
        </p:txBody>
      </p:sp>
      <p:sp>
        <p:nvSpPr>
          <p:cNvPr id="6" name="Footer Placeholder 2">
            <a:extLst>
              <a:ext uri="{FF2B5EF4-FFF2-40B4-BE49-F238E27FC236}">
                <a16:creationId xmlns:a16="http://schemas.microsoft.com/office/drawing/2014/main" id="{C108D36F-32D1-4004-AF8A-E49A696BE2F9}"/>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36109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BAR CHARTS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89083114"/>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show comparison of quantities</a:t>
            </a:r>
          </a:p>
        </p:txBody>
      </p:sp>
      <p:sp>
        <p:nvSpPr>
          <p:cNvPr id="6" name="Footer Placeholder 2">
            <a:extLst>
              <a:ext uri="{FF2B5EF4-FFF2-40B4-BE49-F238E27FC236}">
                <a16:creationId xmlns:a16="http://schemas.microsoft.com/office/drawing/2014/main" id="{052E7DF3-B3D3-476F-AEFC-DD186F243C1D}"/>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39513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Charts</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331564085"/>
              </p:ext>
            </p:extLst>
          </p:nvPr>
        </p:nvGraphicFramePr>
        <p:xfrm>
          <a:off x="4286250" y="822325"/>
          <a:ext cx="4259263" cy="51847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a:lstStyle/>
          <a:p>
            <a:r>
              <a:rPr lang="en-US" dirty="0"/>
              <a:t>Use to demonstrate increasing/decreasing trends</a:t>
            </a:r>
          </a:p>
        </p:txBody>
      </p:sp>
      <p:sp>
        <p:nvSpPr>
          <p:cNvPr id="6" name="Footer Placeholder 2">
            <a:extLst>
              <a:ext uri="{FF2B5EF4-FFF2-40B4-BE49-F238E27FC236}">
                <a16:creationId xmlns:a16="http://schemas.microsoft.com/office/drawing/2014/main" id="{41723F6E-8D9A-46FC-8AFA-FF98BBEF2519}"/>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530919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5" name="Footer Placeholder 2">
            <a:extLst>
              <a:ext uri="{FF2B5EF4-FFF2-40B4-BE49-F238E27FC236}">
                <a16:creationId xmlns:a16="http://schemas.microsoft.com/office/drawing/2014/main" id="{2083DC99-E3A2-4D55-BDF3-51E88CEEA8BF}"/>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148642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809" b="14442"/>
          <a:stretch/>
        </p:blipFill>
        <p:spPr>
          <a:xfrm>
            <a:off x="0" y="2483556"/>
            <a:ext cx="9144000" cy="4374444"/>
          </a:xfrm>
        </p:spPr>
      </p:pic>
      <p:sp>
        <p:nvSpPr>
          <p:cNvPr id="5" name="Footer Placeholder 2">
            <a:extLst>
              <a:ext uri="{FF2B5EF4-FFF2-40B4-BE49-F238E27FC236}">
                <a16:creationId xmlns:a16="http://schemas.microsoft.com/office/drawing/2014/main" id="{7E1D5D4F-7709-4163-B879-2CCDC7712ED3}"/>
              </a:ext>
            </a:extLst>
          </p:cNvPr>
          <p:cNvSpPr>
            <a:spLocks noGrp="1"/>
          </p:cNvSpPr>
          <p:nvPr>
            <p:ph type="ftr" sz="quarter" idx="11"/>
          </p:nvPr>
        </p:nvSpPr>
        <p:spPr>
          <a:xfrm>
            <a:off x="3632200" y="6470704"/>
            <a:ext cx="4426094" cy="274320"/>
          </a:xfrm>
        </p:spPr>
        <p:txBody>
          <a:bodyPr/>
          <a:lstStyle/>
          <a:p>
            <a:r>
              <a:rPr lang="en-US" dirty="0">
                <a:solidFill>
                  <a:schemeClr val="bg1"/>
                </a:solidFill>
              </a:rPr>
              <a:t>Asia Alliance   29-30 April 2019</a:t>
            </a:r>
          </a:p>
        </p:txBody>
      </p:sp>
    </p:spTree>
    <p:extLst>
      <p:ext uri="{BB962C8B-B14F-4D97-AF65-F5344CB8AC3E}">
        <p14:creationId xmlns:p14="http://schemas.microsoft.com/office/powerpoint/2010/main" val="2525579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presenters</a:t>
            </a:r>
          </a:p>
        </p:txBody>
      </p:sp>
      <p:sp>
        <p:nvSpPr>
          <p:cNvPr id="3" name="Text Placeholder 2"/>
          <p:cNvSpPr>
            <a:spLocks noGrp="1"/>
          </p:cNvSpPr>
          <p:nvPr>
            <p:ph type="body" idx="1"/>
          </p:nvPr>
        </p:nvSpPr>
        <p:spPr/>
        <p:txBody>
          <a:bodyPr/>
          <a:lstStyle/>
          <a:p>
            <a:r>
              <a:rPr lang="en-US" dirty="0"/>
              <a:t>Jane Doe</a:t>
            </a:r>
          </a:p>
        </p:txBody>
      </p:sp>
      <p:sp>
        <p:nvSpPr>
          <p:cNvPr id="4" name="Content Placeholder 3"/>
          <p:cNvSpPr>
            <a:spLocks noGrp="1"/>
          </p:cNvSpPr>
          <p:nvPr>
            <p:ph sz="half" idx="2"/>
          </p:nvPr>
        </p:nvSpPr>
        <p:spPr>
          <a:xfrm>
            <a:off x="768096" y="2967788"/>
            <a:ext cx="3566160" cy="1446168"/>
          </a:xfrm>
        </p:spPr>
        <p:txBody>
          <a:bodyPr/>
          <a:lstStyle/>
          <a:p>
            <a:r>
              <a:rPr lang="en-US" dirty="0"/>
              <a:t>Title of Presenter</a:t>
            </a:r>
          </a:p>
          <a:p>
            <a:r>
              <a:rPr lang="en-US" dirty="0"/>
              <a:t>Company Name</a:t>
            </a:r>
          </a:p>
          <a:p>
            <a:r>
              <a:rPr lang="en-US" dirty="0"/>
              <a:t>email@address.com</a:t>
            </a:r>
          </a:p>
        </p:txBody>
      </p:sp>
      <p:sp>
        <p:nvSpPr>
          <p:cNvPr id="5" name="Text Placeholder 4"/>
          <p:cNvSpPr>
            <a:spLocks noGrp="1"/>
          </p:cNvSpPr>
          <p:nvPr>
            <p:ph type="body" sz="quarter" idx="3"/>
          </p:nvPr>
        </p:nvSpPr>
        <p:spPr/>
        <p:txBody>
          <a:bodyPr/>
          <a:lstStyle/>
          <a:p>
            <a:r>
              <a:rPr lang="en-US" dirty="0"/>
              <a:t>John Doe</a:t>
            </a:r>
          </a:p>
        </p:txBody>
      </p:sp>
      <p:sp>
        <p:nvSpPr>
          <p:cNvPr id="6" name="Content Placeholder 5"/>
          <p:cNvSpPr>
            <a:spLocks noGrp="1"/>
          </p:cNvSpPr>
          <p:nvPr>
            <p:ph sz="quarter" idx="4"/>
          </p:nvPr>
        </p:nvSpPr>
        <p:spPr>
          <a:xfrm>
            <a:off x="4491990" y="2967788"/>
            <a:ext cx="3566160" cy="1446168"/>
          </a:xfrm>
        </p:spPr>
        <p:txBody>
          <a:bodyPr/>
          <a:lstStyle/>
          <a:p>
            <a:r>
              <a:rPr lang="en-US" dirty="0"/>
              <a:t>Title of Presenter</a:t>
            </a:r>
          </a:p>
          <a:p>
            <a:r>
              <a:rPr lang="en-US" dirty="0"/>
              <a:t>Company Name</a:t>
            </a:r>
          </a:p>
          <a:p>
            <a:r>
              <a:rPr lang="en-US" dirty="0"/>
              <a:t>email@address.com</a:t>
            </a:r>
          </a:p>
          <a:p>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will be available for download from the Conference Site</a:t>
            </a:r>
          </a:p>
        </p:txBody>
      </p:sp>
      <p:sp>
        <p:nvSpPr>
          <p:cNvPr id="11" name="Footer Placeholder 2">
            <a:extLst>
              <a:ext uri="{FF2B5EF4-FFF2-40B4-BE49-F238E27FC236}">
                <a16:creationId xmlns:a16="http://schemas.microsoft.com/office/drawing/2014/main" id="{4CAE1C02-EC9D-4DED-A22A-E7CAFBEE2CFC}"/>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89857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359983"/>
            <a:ext cx="3800475" cy="37052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82" y="634273"/>
            <a:ext cx="3237790" cy="3156643"/>
          </a:xfrm>
          <a:prstGeom prst="rect">
            <a:avLst/>
          </a:prstGeom>
        </p:spPr>
      </p:pic>
      <p:pic>
        <p:nvPicPr>
          <p:cNvPr id="11" name="Picture Placeholder 10">
            <a:extLst>
              <a:ext uri="{FF2B5EF4-FFF2-40B4-BE49-F238E27FC236}">
                <a16:creationId xmlns:a16="http://schemas.microsoft.com/office/drawing/2014/main" id="{3B3939E6-54EF-4EB5-848D-E177520B9235}"/>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tretch>
            <a:fillRect/>
          </a:stretch>
        </p:blipFill>
        <p:spPr>
          <a:xfrm>
            <a:off x="0" y="1"/>
            <a:ext cx="9141714" cy="4342132"/>
          </a:xfrm>
        </p:spPr>
      </p:pic>
      <p:pic>
        <p:nvPicPr>
          <p:cNvPr id="12" name="Picture 11">
            <a:extLst>
              <a:ext uri="{FF2B5EF4-FFF2-40B4-BE49-F238E27FC236}">
                <a16:creationId xmlns:a16="http://schemas.microsoft.com/office/drawing/2014/main" id="{0206FE26-83B2-4FEB-BC33-6DA315631B52}"/>
              </a:ext>
            </a:extLst>
          </p:cNvPr>
          <p:cNvPicPr>
            <a:picLocks noChangeAspect="1"/>
          </p:cNvPicPr>
          <p:nvPr/>
        </p:nvPicPr>
        <p:blipFill>
          <a:blip r:embed="rId5" cstate="print">
            <a:clrChange>
              <a:clrFrom>
                <a:srgbClr val="FFFCFB"/>
              </a:clrFrom>
              <a:clrTo>
                <a:srgbClr val="FFFCFB">
                  <a:alpha val="0"/>
                </a:srgbClr>
              </a:clrTo>
            </a:clrChange>
            <a:biLevel thresh="25000"/>
            <a:extLst>
              <a:ext uri="{28A0092B-C50C-407E-A947-70E740481C1C}">
                <a14:useLocalDpi xmlns:a14="http://schemas.microsoft.com/office/drawing/2010/main" val="0"/>
              </a:ext>
            </a:extLst>
          </a:blip>
          <a:stretch>
            <a:fillRect/>
          </a:stretch>
        </p:blipFill>
        <p:spPr>
          <a:xfrm>
            <a:off x="466738" y="246203"/>
            <a:ext cx="1954593" cy="1966391"/>
          </a:xfrm>
          <a:prstGeom prst="rect">
            <a:avLst/>
          </a:prstGeom>
        </p:spPr>
      </p:pic>
      <p:sp>
        <p:nvSpPr>
          <p:cNvPr id="13" name="Footer Placeholder 2">
            <a:extLst>
              <a:ext uri="{FF2B5EF4-FFF2-40B4-BE49-F238E27FC236}">
                <a16:creationId xmlns:a16="http://schemas.microsoft.com/office/drawing/2014/main" id="{5E6100BA-CE87-4713-B550-E0A90A615B72}"/>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684902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organization</a:t>
            </a:r>
          </a:p>
        </p:txBody>
      </p:sp>
      <p:sp>
        <p:nvSpPr>
          <p:cNvPr id="4" name="Text Placeholder 3"/>
          <p:cNvSpPr>
            <a:spLocks noGrp="1"/>
          </p:cNvSpPr>
          <p:nvPr>
            <p:ph type="body" sz="half" idx="2"/>
          </p:nvPr>
        </p:nvSpPr>
        <p:spPr/>
        <p:txBody>
          <a:bodyPr>
            <a:normAutofit/>
          </a:bodyPr>
          <a:lstStyle/>
          <a:p>
            <a:r>
              <a:rPr lang="en-US" dirty="0"/>
              <a:t>If relevant, include a brief summary of your organization, its size, sector, etc., to help your audience relate to.</a:t>
            </a:r>
          </a:p>
        </p:txBody>
      </p:sp>
      <p:pic>
        <p:nvPicPr>
          <p:cNvPr id="8" name="Picture Placeholder 7"/>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t="8758" b="24563"/>
          <a:stretch/>
        </p:blipFill>
        <p:spPr>
          <a:xfrm>
            <a:off x="0" y="-1"/>
            <a:ext cx="9141714" cy="4572000"/>
          </a:xfrm>
        </p:spPr>
      </p:pic>
      <p:sp>
        <p:nvSpPr>
          <p:cNvPr id="6" name="Footer Placeholder 2">
            <a:extLst>
              <a:ext uri="{FF2B5EF4-FFF2-40B4-BE49-F238E27FC236}">
                <a16:creationId xmlns:a16="http://schemas.microsoft.com/office/drawing/2014/main" id="{3CDA409C-77CB-4952-A551-73D7296ADEF1}"/>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10897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p:txBody>
          <a:bodyPr>
            <a:normAutofit/>
          </a:bodyPr>
          <a:lstStyle/>
          <a:p>
            <a:r>
              <a:rPr lang="en-US" dirty="0"/>
              <a:t>If relevant, organizations include their recent and current version or status with Oracle/PeopleSoft modules</a:t>
            </a:r>
          </a:p>
        </p:txBody>
      </p:sp>
      <p:sp>
        <p:nvSpPr>
          <p:cNvPr id="7" name="Footer Placeholder 2">
            <a:extLst>
              <a:ext uri="{FF2B5EF4-FFF2-40B4-BE49-F238E27FC236}">
                <a16:creationId xmlns:a16="http://schemas.microsoft.com/office/drawing/2014/main" id="{51BA1DD2-FFF5-4746-8FC9-CE1BD0C2B66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3489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Option 1 – list </a:t>
            </a:r>
          </a:p>
        </p:txBody>
      </p:sp>
      <p:sp>
        <p:nvSpPr>
          <p:cNvPr id="3" name="Content Placeholder 2"/>
          <p:cNvSpPr>
            <a:spLocks noGrp="1"/>
          </p:cNvSpPr>
          <p:nvPr>
            <p:ph idx="1"/>
          </p:nvPr>
        </p:nvSpPr>
        <p:spPr/>
        <p:txBody>
          <a:bodyPr/>
          <a:lstStyle/>
          <a:p>
            <a:r>
              <a:rPr lang="en-US" dirty="0"/>
              <a:t>Provide a brief summary or bullet points of your objectives or key topics to give your audience some reference points to begin with…</a:t>
            </a:r>
          </a:p>
          <a:p>
            <a:pPr marL="457200" indent="-457200">
              <a:buFont typeface="+mj-lt"/>
              <a:buAutoNum type="arabicPeriod"/>
            </a:pPr>
            <a:r>
              <a:rPr lang="en-US" dirty="0"/>
              <a:t>SECTION 1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2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3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marL="457200" indent="-457200">
              <a:buFont typeface="+mj-lt"/>
              <a:buAutoNum type="arabicPeriod"/>
            </a:pPr>
            <a:r>
              <a:rPr lang="en-US" dirty="0"/>
              <a:t>SECTION 4 TITLE</a:t>
            </a: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br>
              <a:rPr lang="en-US" dirty="0"/>
            </a:br>
            <a:endParaRPr lang="en-US" dirty="0"/>
          </a:p>
        </p:txBody>
      </p:sp>
      <p:sp>
        <p:nvSpPr>
          <p:cNvPr id="5" name="Footer Placeholder 2">
            <a:extLst>
              <a:ext uri="{FF2B5EF4-FFF2-40B4-BE49-F238E27FC236}">
                <a16:creationId xmlns:a16="http://schemas.microsoft.com/office/drawing/2014/main" id="{C8838028-36FB-478C-8DCA-466C5176C11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5692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Option 2 – FLOW Chart</a:t>
            </a:r>
          </a:p>
        </p:txBody>
      </p:sp>
      <p:sp>
        <p:nvSpPr>
          <p:cNvPr id="5" name="Rounded Rectangle 4"/>
          <p:cNvSpPr/>
          <p:nvPr/>
        </p:nvSpPr>
        <p:spPr>
          <a:xfrm rot="2700000">
            <a:off x="750305" y="2258382"/>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51734" y="2292883"/>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TextBox 12"/>
          <p:cNvSpPr txBox="1"/>
          <p:nvPr/>
        </p:nvSpPr>
        <p:spPr>
          <a:xfrm>
            <a:off x="784804" y="2793210"/>
            <a:ext cx="2059994" cy="1200329"/>
          </a:xfrm>
          <a:prstGeom prst="rect">
            <a:avLst/>
          </a:prstGeom>
          <a:noFill/>
        </p:spPr>
        <p:txBody>
          <a:bodyPr wrap="square" rtlCol="0">
            <a:spAutoFit/>
          </a:bodyPr>
          <a:lstStyle/>
          <a:p>
            <a:pPr algn="ctr"/>
            <a:r>
              <a:rPr lang="en-US" dirty="0">
                <a:solidFill>
                  <a:schemeClr val="bg1"/>
                </a:solidFill>
              </a:rPr>
              <a:t>SECTION 1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17" name="Rounded Rectangle 16"/>
          <p:cNvSpPr/>
          <p:nvPr/>
        </p:nvSpPr>
        <p:spPr>
          <a:xfrm rot="2700000">
            <a:off x="2645921" y="3996429"/>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47350" y="4030930"/>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TextBox 18"/>
          <p:cNvSpPr txBox="1"/>
          <p:nvPr/>
        </p:nvSpPr>
        <p:spPr>
          <a:xfrm>
            <a:off x="2680420" y="4531257"/>
            <a:ext cx="2059994" cy="1200329"/>
          </a:xfrm>
          <a:prstGeom prst="rect">
            <a:avLst/>
          </a:prstGeom>
          <a:noFill/>
        </p:spPr>
        <p:txBody>
          <a:bodyPr wrap="square" rtlCol="0">
            <a:spAutoFit/>
          </a:bodyPr>
          <a:lstStyle/>
          <a:p>
            <a:pPr algn="ctr"/>
            <a:r>
              <a:rPr lang="en-US" dirty="0">
                <a:solidFill>
                  <a:schemeClr val="bg1"/>
                </a:solidFill>
              </a:rPr>
              <a:t>SECTION 2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20" name="Rounded Rectangle 19"/>
          <p:cNvSpPr/>
          <p:nvPr/>
        </p:nvSpPr>
        <p:spPr>
          <a:xfrm rot="2700000">
            <a:off x="4553356" y="2194599"/>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54785" y="2229100"/>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TextBox 21"/>
          <p:cNvSpPr txBox="1"/>
          <p:nvPr/>
        </p:nvSpPr>
        <p:spPr>
          <a:xfrm>
            <a:off x="4587855" y="2729427"/>
            <a:ext cx="2059994" cy="1200329"/>
          </a:xfrm>
          <a:prstGeom prst="rect">
            <a:avLst/>
          </a:prstGeom>
          <a:noFill/>
        </p:spPr>
        <p:txBody>
          <a:bodyPr wrap="square" rtlCol="0">
            <a:spAutoFit/>
          </a:bodyPr>
          <a:lstStyle/>
          <a:p>
            <a:pPr algn="ctr"/>
            <a:r>
              <a:rPr lang="en-US" dirty="0">
                <a:solidFill>
                  <a:schemeClr val="bg1"/>
                </a:solidFill>
              </a:rPr>
              <a:t>SECTION 3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23" name="Rounded Rectangle 22"/>
          <p:cNvSpPr/>
          <p:nvPr/>
        </p:nvSpPr>
        <p:spPr>
          <a:xfrm rot="2700000">
            <a:off x="6411272" y="3966281"/>
            <a:ext cx="2146155" cy="2146155"/>
          </a:xfrm>
          <a:prstGeom prst="roundRect">
            <a:avLst/>
          </a:prstGeom>
          <a:solidFill>
            <a:srgbClr val="0066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021282" y="3978014"/>
            <a:ext cx="568059" cy="56805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5" name="TextBox 24"/>
          <p:cNvSpPr txBox="1"/>
          <p:nvPr/>
        </p:nvSpPr>
        <p:spPr>
          <a:xfrm>
            <a:off x="6454352" y="4478341"/>
            <a:ext cx="2059994" cy="1200329"/>
          </a:xfrm>
          <a:prstGeom prst="rect">
            <a:avLst/>
          </a:prstGeom>
          <a:noFill/>
        </p:spPr>
        <p:txBody>
          <a:bodyPr wrap="square" rtlCol="0">
            <a:spAutoFit/>
          </a:bodyPr>
          <a:lstStyle/>
          <a:p>
            <a:pPr algn="ctr"/>
            <a:r>
              <a:rPr lang="en-US" dirty="0">
                <a:solidFill>
                  <a:schemeClr val="bg1"/>
                </a:solidFill>
              </a:rPr>
              <a:t>SECTION 4 TITLE</a:t>
            </a:r>
          </a:p>
          <a:p>
            <a:pPr algn="ctr"/>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endParaRPr lang="en-US" dirty="0">
              <a:solidFill>
                <a:schemeClr val="bg1"/>
              </a:solidFill>
            </a:endParaRPr>
          </a:p>
        </p:txBody>
      </p:sp>
      <p:sp>
        <p:nvSpPr>
          <p:cNvPr id="16" name="Footer Placeholder 2">
            <a:extLst>
              <a:ext uri="{FF2B5EF4-FFF2-40B4-BE49-F238E27FC236}">
                <a16:creationId xmlns:a16="http://schemas.microsoft.com/office/drawing/2014/main" id="{C6470929-3287-4C39-9B24-E6F6475C206E}"/>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41066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SECTION 1 TITLE</a:t>
            </a:r>
          </a:p>
        </p:txBody>
      </p:sp>
      <p:sp>
        <p:nvSpPr>
          <p:cNvPr id="3" name="Subtitle 2"/>
          <p:cNvSpPr>
            <a:spLocks noGrp="1"/>
          </p:cNvSpPr>
          <p:nvPr>
            <p:ph type="subTitle" idx="1"/>
          </p:nvPr>
        </p:nvSpPr>
        <p:spPr/>
        <p:txBody>
          <a:bodyPr/>
          <a:lstStyle/>
          <a:p>
            <a:r>
              <a:rPr lang="en-US" dirty="0"/>
              <a:t>SHORT DESCRIPTION</a:t>
            </a:r>
          </a:p>
        </p:txBody>
      </p:sp>
      <p:sp>
        <p:nvSpPr>
          <p:cNvPr id="5" name="Footer Placeholder 2">
            <a:extLst>
              <a:ext uri="{FF2B5EF4-FFF2-40B4-BE49-F238E27FC236}">
                <a16:creationId xmlns:a16="http://schemas.microsoft.com/office/drawing/2014/main" id="{0B019F90-1829-4791-8DE0-BEE04FE608AC}"/>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411475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TITLE</a:t>
            </a:r>
          </a:p>
        </p:txBody>
      </p:sp>
      <p:sp>
        <p:nvSpPr>
          <p:cNvPr id="3" name="Content Placeholder 2"/>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molestie</a:t>
            </a:r>
            <a:r>
              <a:rPr lang="en-US" dirty="0"/>
              <a:t> </a:t>
            </a:r>
            <a:r>
              <a:rPr lang="en-US" dirty="0" err="1"/>
              <a:t>lectus</a:t>
            </a:r>
            <a:r>
              <a:rPr lang="en-US" dirty="0"/>
              <a:t> at </a:t>
            </a:r>
            <a:r>
              <a:rPr lang="en-US" dirty="0" err="1"/>
              <a:t>nibh</a:t>
            </a:r>
            <a:r>
              <a:rPr lang="en-US" dirty="0"/>
              <a:t> semper </a:t>
            </a:r>
            <a:r>
              <a:rPr lang="en-US" dirty="0" err="1"/>
              <a:t>egestas</a:t>
            </a:r>
            <a:r>
              <a:rPr lang="en-US" dirty="0"/>
              <a:t>. Maecenas </a:t>
            </a:r>
            <a:r>
              <a:rPr lang="en-US" dirty="0" err="1"/>
              <a:t>vel</a:t>
            </a:r>
            <a:r>
              <a:rPr lang="en-US" dirty="0"/>
              <a:t> nisi </a:t>
            </a:r>
            <a:r>
              <a:rPr lang="en-US" dirty="0" err="1"/>
              <a:t>blandit</a:t>
            </a:r>
            <a:r>
              <a:rPr lang="en-US" dirty="0"/>
              <a:t>, </a:t>
            </a:r>
            <a:r>
              <a:rPr lang="en-US" dirty="0" err="1"/>
              <a:t>egestas</a:t>
            </a:r>
            <a:r>
              <a:rPr lang="en-US" dirty="0"/>
              <a:t> </a:t>
            </a:r>
            <a:r>
              <a:rPr lang="en-US" dirty="0" err="1"/>
              <a:t>sapien</a:t>
            </a:r>
            <a:r>
              <a:rPr lang="en-US" dirty="0"/>
              <a:t> </a:t>
            </a:r>
            <a:r>
              <a:rPr lang="en-US" dirty="0" err="1"/>
              <a:t>eget</a:t>
            </a:r>
            <a:r>
              <a:rPr lang="en-US" dirty="0"/>
              <a:t>, </a:t>
            </a:r>
            <a:r>
              <a:rPr lang="en-US" dirty="0" err="1"/>
              <a:t>accumsan</a:t>
            </a:r>
            <a:r>
              <a:rPr lang="en-US" dirty="0"/>
              <a:t> </a:t>
            </a:r>
            <a:r>
              <a:rPr lang="en-US" dirty="0" err="1"/>
              <a:t>leo</a:t>
            </a:r>
            <a:r>
              <a:rPr lang="en-US" dirty="0"/>
              <a:t>. </a:t>
            </a:r>
            <a:r>
              <a:rPr lang="en-US" dirty="0" err="1"/>
              <a:t>Curabitur</a:t>
            </a:r>
            <a:r>
              <a:rPr lang="en-US" dirty="0"/>
              <a:t> </a:t>
            </a:r>
            <a:r>
              <a:rPr lang="en-US" dirty="0" err="1"/>
              <a:t>orci</a:t>
            </a:r>
            <a:r>
              <a:rPr lang="en-US" dirty="0"/>
              <a:t> </a:t>
            </a:r>
            <a:r>
              <a:rPr lang="en-US" dirty="0" err="1"/>
              <a:t>massa</a:t>
            </a:r>
            <a:r>
              <a:rPr lang="en-US" dirty="0"/>
              <a:t>, </a:t>
            </a:r>
            <a:r>
              <a:rPr lang="en-US" dirty="0" err="1"/>
              <a:t>blandit</a:t>
            </a:r>
            <a:r>
              <a:rPr lang="en-US" dirty="0"/>
              <a:t> </a:t>
            </a:r>
            <a:r>
              <a:rPr lang="en-US" dirty="0" err="1"/>
              <a:t>sed</a:t>
            </a:r>
            <a:r>
              <a:rPr lang="en-US" dirty="0"/>
              <a:t> </a:t>
            </a:r>
            <a:r>
              <a:rPr lang="en-US" dirty="0" err="1"/>
              <a:t>sollicitudin</a:t>
            </a:r>
            <a:r>
              <a:rPr lang="en-US" dirty="0"/>
              <a:t> vitae, </a:t>
            </a:r>
            <a:r>
              <a:rPr lang="en-US" dirty="0" err="1"/>
              <a:t>eleifend</a:t>
            </a:r>
            <a:r>
              <a:rPr lang="en-US" dirty="0"/>
              <a:t> </a:t>
            </a:r>
            <a:r>
              <a:rPr lang="en-US" dirty="0" err="1"/>
              <a:t>posuere</a:t>
            </a:r>
            <a:r>
              <a:rPr lang="en-US" dirty="0"/>
              <a:t> sem. </a:t>
            </a:r>
            <a:r>
              <a:rPr lang="en-US" dirty="0" err="1"/>
              <a:t>Morbi</a:t>
            </a:r>
            <a:r>
              <a:rPr lang="en-US" dirty="0"/>
              <a:t> id dui </a:t>
            </a:r>
            <a:r>
              <a:rPr lang="en-US" dirty="0" err="1"/>
              <a:t>nibh</a:t>
            </a:r>
            <a:r>
              <a:rPr lang="en-US" dirty="0"/>
              <a:t>. </a:t>
            </a:r>
            <a:r>
              <a:rPr lang="en-US" dirty="0" err="1"/>
              <a:t>Suspendisse</a:t>
            </a:r>
            <a:r>
              <a:rPr lang="en-US" dirty="0"/>
              <a:t> </a:t>
            </a:r>
            <a:r>
              <a:rPr lang="en-US" dirty="0" err="1"/>
              <a:t>lectus</a:t>
            </a:r>
            <a:r>
              <a:rPr lang="en-US" dirty="0"/>
              <a:t> </a:t>
            </a:r>
            <a:r>
              <a:rPr lang="en-US" dirty="0" err="1"/>
              <a:t>mauris</a:t>
            </a:r>
            <a:r>
              <a:rPr lang="en-US" dirty="0"/>
              <a:t>, </a:t>
            </a:r>
            <a:r>
              <a:rPr lang="en-US" dirty="0" err="1"/>
              <a:t>rutrum</a:t>
            </a:r>
            <a:r>
              <a:rPr lang="en-US" dirty="0"/>
              <a:t> at </a:t>
            </a:r>
            <a:r>
              <a:rPr lang="en-US" dirty="0" err="1"/>
              <a:t>tellus</a:t>
            </a:r>
            <a:r>
              <a:rPr lang="en-US" dirty="0"/>
              <a:t> at, </a:t>
            </a:r>
            <a:r>
              <a:rPr lang="en-US" dirty="0" err="1"/>
              <a:t>ultrices</a:t>
            </a:r>
            <a:r>
              <a:rPr lang="en-US" dirty="0"/>
              <a:t> </a:t>
            </a:r>
            <a:r>
              <a:rPr lang="en-US" dirty="0" err="1"/>
              <a:t>sagittis</a:t>
            </a:r>
            <a:r>
              <a:rPr lang="en-US" dirty="0"/>
              <a:t> </a:t>
            </a:r>
            <a:r>
              <a:rPr lang="en-US" dirty="0" err="1"/>
              <a:t>metus</a:t>
            </a:r>
            <a:r>
              <a:rPr lang="en-US" dirty="0"/>
              <a:t>. </a:t>
            </a:r>
            <a:r>
              <a:rPr lang="en-US" dirty="0" err="1"/>
              <a:t>Phasellus</a:t>
            </a:r>
            <a:r>
              <a:rPr lang="en-US" dirty="0"/>
              <a:t> </a:t>
            </a:r>
            <a:r>
              <a:rPr lang="en-US" dirty="0" err="1"/>
              <a:t>mollis</a:t>
            </a:r>
            <a:r>
              <a:rPr lang="en-US" dirty="0"/>
              <a:t> </a:t>
            </a:r>
            <a:r>
              <a:rPr lang="en-US" dirty="0" err="1"/>
              <a:t>metus</a:t>
            </a:r>
            <a:r>
              <a:rPr lang="en-US" dirty="0"/>
              <a:t> </a:t>
            </a:r>
            <a:r>
              <a:rPr lang="en-US" dirty="0" err="1"/>
              <a:t>lectus</a:t>
            </a:r>
            <a:r>
              <a:rPr lang="en-US" dirty="0"/>
              <a:t>, in </a:t>
            </a:r>
            <a:r>
              <a:rPr lang="en-US" dirty="0" err="1"/>
              <a:t>congue</a:t>
            </a:r>
            <a:r>
              <a:rPr lang="en-US" dirty="0"/>
              <a:t> </a:t>
            </a:r>
            <a:r>
              <a:rPr lang="en-US" dirty="0" err="1"/>
              <a:t>diam</a:t>
            </a:r>
            <a:r>
              <a:rPr lang="en-US" dirty="0"/>
              <a:t> </a:t>
            </a:r>
            <a:r>
              <a:rPr lang="en-US" dirty="0" err="1"/>
              <a:t>eleifend</a:t>
            </a:r>
            <a:r>
              <a:rPr lang="en-US" dirty="0"/>
              <a:t> sed. </a:t>
            </a:r>
            <a:r>
              <a:rPr lang="en-US" dirty="0" err="1"/>
              <a:t>Proin</a:t>
            </a:r>
            <a:r>
              <a:rPr lang="en-US" dirty="0"/>
              <a:t> </a:t>
            </a:r>
            <a:r>
              <a:rPr lang="en-US" dirty="0" err="1"/>
              <a:t>consequat</a:t>
            </a:r>
            <a:r>
              <a:rPr lang="en-US" dirty="0"/>
              <a:t> gravida </a:t>
            </a:r>
            <a:r>
              <a:rPr lang="en-US" dirty="0" err="1"/>
              <a:t>neque</a:t>
            </a:r>
            <a:r>
              <a:rPr lang="en-US" dirty="0"/>
              <a:t> vitae </a:t>
            </a:r>
            <a:r>
              <a:rPr lang="en-US" dirty="0" err="1"/>
              <a:t>venenatis</a:t>
            </a:r>
            <a:r>
              <a:rPr lang="en-US" dirty="0"/>
              <a:t>.</a:t>
            </a:r>
          </a:p>
        </p:txBody>
      </p:sp>
      <p:sp>
        <p:nvSpPr>
          <p:cNvPr id="5" name="Footer Placeholder 2">
            <a:extLst>
              <a:ext uri="{FF2B5EF4-FFF2-40B4-BE49-F238E27FC236}">
                <a16:creationId xmlns:a16="http://schemas.microsoft.com/office/drawing/2014/main" id="{EF2BBE78-247E-4D76-8CE0-E421A7649143}"/>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228597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a:t>
            </a: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7124" b="7391"/>
          <a:stretch/>
        </p:blipFill>
        <p:spPr>
          <a:xfrm>
            <a:off x="768096" y="2286000"/>
            <a:ext cx="3565525" cy="3048000"/>
          </a:xfrm>
        </p:spPr>
      </p:pic>
      <p:sp>
        <p:nvSpPr>
          <p:cNvPr id="4" name="Content Placeholder 3"/>
          <p:cNvSpPr>
            <a:spLocks noGrp="1"/>
          </p:cNvSpPr>
          <p:nvPr>
            <p:ph sz="half" idx="2"/>
          </p:nvPr>
        </p:nvSpPr>
        <p:spPr/>
        <p:txBody>
          <a:bodyPr/>
          <a:lstStyle/>
          <a:p>
            <a:r>
              <a:rPr lang="en-US" dirty="0"/>
              <a:t>KEEP IT SIMPLE</a:t>
            </a:r>
          </a:p>
          <a:p>
            <a:r>
              <a:rPr lang="en-US" dirty="0"/>
              <a:t>“The slides themselves were never meant to be the “star of the show” (the star, of course, is your audience). People came to hear you and be moved or informed (or both) by you and your message.”</a:t>
            </a:r>
          </a:p>
          <a:p>
            <a:r>
              <a:rPr lang="en-US" dirty="0"/>
              <a:t>- Garr Reynolds</a:t>
            </a:r>
          </a:p>
        </p:txBody>
      </p:sp>
      <p:sp>
        <p:nvSpPr>
          <p:cNvPr id="7" name="Footer Placeholder 2">
            <a:extLst>
              <a:ext uri="{FF2B5EF4-FFF2-40B4-BE49-F238E27FC236}">
                <a16:creationId xmlns:a16="http://schemas.microsoft.com/office/drawing/2014/main" id="{8209B659-9AE2-4B36-8C2B-83C1FF114072}"/>
              </a:ext>
            </a:extLst>
          </p:cNvPr>
          <p:cNvSpPr>
            <a:spLocks noGrp="1"/>
          </p:cNvSpPr>
          <p:nvPr>
            <p:ph type="ftr" sz="quarter" idx="11"/>
          </p:nvPr>
        </p:nvSpPr>
        <p:spPr>
          <a:xfrm>
            <a:off x="3632200" y="6470704"/>
            <a:ext cx="4426094" cy="274320"/>
          </a:xfrm>
        </p:spPr>
        <p:txBody>
          <a:bodyPr/>
          <a:lstStyle/>
          <a:p>
            <a:r>
              <a:rPr lang="en-US" dirty="0"/>
              <a:t>Asia Alliance   29-30 April 2019</a:t>
            </a:r>
          </a:p>
        </p:txBody>
      </p:sp>
    </p:spTree>
    <p:extLst>
      <p:ext uri="{BB962C8B-B14F-4D97-AF65-F5344CB8AC3E}">
        <p14:creationId xmlns:p14="http://schemas.microsoft.com/office/powerpoint/2010/main" val="36611962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73545"/>
      </a:dk2>
      <a:lt2>
        <a:srgbClr val="DCD8DC"/>
      </a:lt2>
      <a:accent1>
        <a:srgbClr val="3B2867"/>
      </a:accent1>
      <a:accent2>
        <a:srgbClr val="4E7817"/>
      </a:accent2>
      <a:accent3>
        <a:srgbClr val="5D739A"/>
      </a:accent3>
      <a:accent4>
        <a:srgbClr val="6997AF"/>
      </a:accent4>
      <a:accent5>
        <a:srgbClr val="84ACB6"/>
      </a:accent5>
      <a:accent6>
        <a:srgbClr val="6F8183"/>
      </a:accent6>
      <a:hlink>
        <a:srgbClr val="69A020"/>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BB01732DF0684381773BAE06732F60" ma:contentTypeVersion="10" ma:contentTypeDescription="Create a new document." ma:contentTypeScope="" ma:versionID="04969cf16901be702e47e0501378dc9e">
  <xsd:schema xmlns:xsd="http://www.w3.org/2001/XMLSchema" xmlns:xs="http://www.w3.org/2001/XMLSchema" xmlns:p="http://schemas.microsoft.com/office/2006/metadata/properties" xmlns:ns2="6be459cd-510b-4831-b44f-4f3dfe8e947b" xmlns:ns3="94221530-4816-44f6-9093-d0c12e2a104e" targetNamespace="http://schemas.microsoft.com/office/2006/metadata/properties" ma:root="true" ma:fieldsID="83e32458587330a3fa513e441b8dee97" ns2:_="" ns3:_="">
    <xsd:import namespace="6be459cd-510b-4831-b44f-4f3dfe8e947b"/>
    <xsd:import namespace="94221530-4816-44f6-9093-d0c12e2a10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459cd-510b-4831-b44f-4f3dfe8e94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21530-4816-44f6-9093-d0c12e2a10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6AFE7-4768-459A-980D-870BE4D91107}">
  <ds:schemaRef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94221530-4816-44f6-9093-d0c12e2a104e"/>
    <ds:schemaRef ds:uri="6be459cd-510b-4831-b44f-4f3dfe8e947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4D5D8BB-2D21-4090-92C7-2548A56FB949}">
  <ds:schemaRefs>
    <ds:schemaRef ds:uri="http://schemas.microsoft.com/sharepoint/v3/contenttype/forms"/>
  </ds:schemaRefs>
</ds:datastoreItem>
</file>

<file path=customXml/itemProps3.xml><?xml version="1.0" encoding="utf-8"?>
<ds:datastoreItem xmlns:ds="http://schemas.openxmlformats.org/officeDocument/2006/customXml" ds:itemID="{CAC0DA99-B455-4B95-9CE3-44B035BD4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459cd-510b-4831-b44f-4f3dfe8e947b"/>
    <ds:schemaRef ds:uri="94221530-4816-44f6-9093-d0c12e2a1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352</TotalTime>
  <Words>913</Words>
  <Application>Microsoft Office PowerPoint</Application>
  <PresentationFormat>On-screen Show (4:3)</PresentationFormat>
  <Paragraphs>172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Tw Cen MT Condensed</vt:lpstr>
      <vt:lpstr>Wingdings 3</vt:lpstr>
      <vt:lpstr>Integral</vt:lpstr>
      <vt:lpstr>Presentation Title</vt:lpstr>
      <vt:lpstr>presenters</vt:lpstr>
      <vt:lpstr>Your organization</vt:lpstr>
      <vt:lpstr>ORGANIZATION &amp; ORACLE</vt:lpstr>
      <vt:lpstr>Overview Option 1 – list </vt:lpstr>
      <vt:lpstr>Overview Option 2 – FLOW Chart</vt:lpstr>
      <vt:lpstr>SECTION 1 TITLE</vt:lpstr>
      <vt:lpstr>TOPIC TITLE</vt:lpstr>
      <vt:lpstr>Title</vt:lpstr>
      <vt:lpstr>Screenshot</vt:lpstr>
      <vt:lpstr>SECTION 2 TITLE</vt:lpstr>
      <vt:lpstr>TOPIC TITLE</vt:lpstr>
      <vt:lpstr>Title</vt:lpstr>
      <vt:lpstr>PowerPoint Presentation</vt:lpstr>
      <vt:lpstr>SECTION 3 TITLE</vt:lpstr>
      <vt:lpstr>Step 1 example</vt:lpstr>
      <vt:lpstr>Use the Slide Sorter</vt:lpstr>
      <vt:lpstr>SECTION 4 TITLE</vt:lpstr>
      <vt:lpstr>Using SmartART</vt:lpstr>
      <vt:lpstr>PIE CHARTS</vt:lpstr>
      <vt:lpstr>VERTICAL BAR CHARTS</vt:lpstr>
      <vt:lpstr>HORIZONTAL BAR CHARTS</vt:lpstr>
      <vt:lpstr>Line Charts</vt:lpstr>
      <vt:lpstr>Concluding thoughts</vt:lpstr>
      <vt:lpstr>SUMMARY</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Hillary Chambers</cp:lastModifiedBy>
  <cp:revision>39</cp:revision>
  <dcterms:created xsi:type="dcterms:W3CDTF">2015-09-02T14:36:24Z</dcterms:created>
  <dcterms:modified xsi:type="dcterms:W3CDTF">2018-10-23T17:34:20Z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0x01010010BB01732DF0684381773BAE06732F60</vt:lpwstr>
  </property>
</Properties>
</file>